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3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710" r:id="rId3"/>
    <p:sldMasterId id="2147483735" r:id="rId4"/>
  </p:sldMasterIdLst>
  <p:notesMasterIdLst>
    <p:notesMasterId r:id="rId7"/>
  </p:notesMasterIdLst>
  <p:sldIdLst>
    <p:sldId id="256" r:id="rId5"/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5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ED2D7-EDBB-4ABB-8124-91252B2E19AE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EED6D-DA4B-4F59-A1D3-882158F927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970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team members shape and agree on the DoD</a:t>
            </a:r>
          </a:p>
          <a:p>
            <a:r>
              <a:rPr lang="en-US" dirty="0" smtClean="0"/>
              <a:t>Start with a simple, minimally acceptable version</a:t>
            </a:r>
          </a:p>
          <a:p>
            <a:pPr lvl="1"/>
            <a:r>
              <a:rPr lang="en-US" dirty="0" smtClean="0"/>
              <a:t>Take your product’s requirements and your team’s abilities and expectations into account</a:t>
            </a:r>
          </a:p>
          <a:p>
            <a:pPr lvl="1"/>
            <a:r>
              <a:rPr lang="en-US" dirty="0" smtClean="0"/>
              <a:t>Consider non-functional requirements (scalability, portability, security, maintainability)</a:t>
            </a:r>
          </a:p>
          <a:p>
            <a:r>
              <a:rPr lang="en-US" dirty="0" smtClean="0"/>
              <a:t>Review and adjust at the end of each sprint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Pega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8B8F6AF-C78E-4153-8C41-14799526FB59}" type="datetime8">
              <a:rPr lang="en-US" smtClean="0">
                <a:solidFill>
                  <a:prstClr val="black"/>
                </a:solidFill>
              </a:rPr>
              <a:pPr/>
              <a:t>11/2/2017 2:59 PM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994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e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jpeg"/><Relationship Id="rId4" Type="http://schemas.openxmlformats.org/officeDocument/2006/relationships/image" Target="../media/image11.pn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jpe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9.jpeg"/><Relationship Id="rId4" Type="http://schemas.openxmlformats.org/officeDocument/2006/relationships/image" Target="../media/image11.png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9.jpeg"/><Relationship Id="rId4" Type="http://schemas.openxmlformats.org/officeDocument/2006/relationships/image" Target="../media/image11.png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9.jpeg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9.jpeg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ALKIN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2"/>
            <a:ext cx="12188887" cy="684729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96362" y="2484891"/>
            <a:ext cx="5824755" cy="2033146"/>
          </a:xfrm>
          <a:noFill/>
        </p:spPr>
        <p:txBody>
          <a:bodyPr lIns="146253" tIns="146253" rIns="45704" bIns="146253" anchor="ctr" anchorCtr="0"/>
          <a:lstStyle>
            <a:lvl1pPr>
              <a:lnSpc>
                <a:spcPct val="80000"/>
              </a:lnSpc>
              <a:defRPr sz="4705" spc="0" baseline="0">
                <a:gradFill>
                  <a:gsLst>
                    <a:gs pos="1250">
                      <a:schemeClr val="bg1"/>
                    </a:gs>
                    <a:gs pos="99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GOES</a:t>
            </a:r>
            <a:br>
              <a:rPr lang="en-US" dirty="0" smtClean="0"/>
            </a:br>
            <a:r>
              <a:rPr lang="en-US" dirty="0" smtClean="0"/>
              <a:t>HERE</a:t>
            </a:r>
            <a:endParaRPr lang="en-US" dirty="0"/>
          </a:p>
        </p:txBody>
      </p:sp>
      <p:sp>
        <p:nvSpPr>
          <p:cNvPr id="22" name="Rectangle 21"/>
          <p:cNvSpPr/>
          <p:nvPr userDrawn="1"/>
        </p:nvSpPr>
        <p:spPr bwMode="auto">
          <a:xfrm>
            <a:off x="506889" y="5289528"/>
            <a:ext cx="6144910" cy="806476"/>
          </a:xfrm>
          <a:prstGeom prst="rect">
            <a:avLst/>
          </a:prstGeom>
          <a:solidFill>
            <a:schemeClr val="tx1">
              <a:alpha val="71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79224" tIns="143378" rIns="179224" bIns="143378" numCol="1" rtlCol="0" anchor="t" anchorCtr="0" compatLnSpc="1">
            <a:prstTxWarp prst="textNoShape">
              <a:avLst/>
            </a:prstTxWarp>
          </a:bodyPr>
          <a:lstStyle/>
          <a:p>
            <a:pPr algn="ctr" defTabSz="913792" fontAlgn="base">
              <a:spcBef>
                <a:spcPct val="0"/>
              </a:spcBef>
              <a:spcAft>
                <a:spcPct val="0"/>
              </a:spcAft>
            </a:pPr>
            <a:endParaRPr lang="en-US" sz="186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00351" y="5470391"/>
            <a:ext cx="5822799" cy="249059"/>
          </a:xfrm>
          <a:noFill/>
        </p:spPr>
        <p:txBody>
          <a:bodyPr lIns="182818" tIns="146253" rIns="182818" bIns="146253" anchor="ctr">
            <a:noAutofit/>
          </a:bodyPr>
          <a:lstStyle>
            <a:lvl1pPr marL="0" marR="0" indent="0" algn="l" defTabSz="91405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Arial" pitchFamily="34" charset="0"/>
              <a:buNone/>
              <a:tabLst/>
              <a:defRPr sz="1568" b="1" spc="0" baseline="0">
                <a:gradFill>
                  <a:gsLst>
                    <a:gs pos="1250">
                      <a:schemeClr val="bg1"/>
                    </a:gs>
                    <a:gs pos="99000">
                      <a:schemeClr val="bg1"/>
                    </a:gs>
                  </a:gsLst>
                  <a:lin ang="5400000" scaled="0"/>
                </a:gra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00351" y="5728346"/>
            <a:ext cx="5822799" cy="177469"/>
          </a:xfrm>
          <a:noFill/>
        </p:spPr>
        <p:txBody>
          <a:bodyPr lIns="182818" tIns="146253" rIns="182818" bIns="146253" anchor="ctr">
            <a:noAutofit/>
          </a:bodyPr>
          <a:lstStyle>
            <a:lvl1pPr marL="0" marR="0" indent="0" algn="l" defTabSz="91405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Arial" pitchFamily="34" charset="0"/>
              <a:buNone/>
              <a:tabLst/>
              <a:defRPr sz="1078" b="1" spc="176" baseline="0">
                <a:gradFill>
                  <a:gsLst>
                    <a:gs pos="1250">
                      <a:schemeClr val="bg1"/>
                    </a:gs>
                    <a:gs pos="99000">
                      <a:schemeClr val="bg1"/>
                    </a:gs>
                  </a:gsLst>
                  <a:lin ang="5400000" scaled="0"/>
                </a:gra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JOB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97865" y="4688154"/>
            <a:ext cx="5841861" cy="461204"/>
          </a:xfrm>
        </p:spPr>
        <p:txBody>
          <a:bodyPr lIns="182818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lang="en-US" sz="1372" b="0" i="0" kern="1200" spc="176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SUBTITLE TEXT AND THE TEXT WILL WRAP TO TWO LINES OF SUBTITLE TEXT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796361" y="1617561"/>
            <a:ext cx="1337473" cy="637693"/>
            <a:chOff x="317500" y="679451"/>
            <a:chExt cx="11798301" cy="5624513"/>
          </a:xfrm>
          <a:solidFill>
            <a:schemeClr val="bg1"/>
          </a:solidFill>
        </p:grpSpPr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4892675" y="2568576"/>
              <a:ext cx="1501775" cy="1176338"/>
            </a:xfrm>
            <a:custGeom>
              <a:avLst/>
              <a:gdLst>
                <a:gd name="T0" fmla="*/ 41 w 400"/>
                <a:gd name="T1" fmla="*/ 313 h 313"/>
                <a:gd name="T2" fmla="*/ 210 w 400"/>
                <a:gd name="T3" fmla="*/ 271 h 313"/>
                <a:gd name="T4" fmla="*/ 400 w 400"/>
                <a:gd name="T5" fmla="*/ 250 h 313"/>
                <a:gd name="T6" fmla="*/ 347 w 400"/>
                <a:gd name="T7" fmla="*/ 137 h 313"/>
                <a:gd name="T8" fmla="*/ 315 w 400"/>
                <a:gd name="T9" fmla="*/ 3 h 313"/>
                <a:gd name="T10" fmla="*/ 124 w 400"/>
                <a:gd name="T11" fmla="*/ 29 h 313"/>
                <a:gd name="T12" fmla="*/ 42 w 400"/>
                <a:gd name="T13" fmla="*/ 80 h 313"/>
                <a:gd name="T14" fmla="*/ 1 w 400"/>
                <a:gd name="T15" fmla="*/ 184 h 313"/>
                <a:gd name="T16" fmla="*/ 41 w 400"/>
                <a:gd name="T17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0" h="313">
                  <a:moveTo>
                    <a:pt x="41" y="313"/>
                  </a:moveTo>
                  <a:cubicBezTo>
                    <a:pt x="41" y="313"/>
                    <a:pt x="121" y="286"/>
                    <a:pt x="210" y="271"/>
                  </a:cubicBezTo>
                  <a:cubicBezTo>
                    <a:pt x="298" y="256"/>
                    <a:pt x="400" y="250"/>
                    <a:pt x="400" y="250"/>
                  </a:cubicBezTo>
                  <a:cubicBezTo>
                    <a:pt x="400" y="250"/>
                    <a:pt x="368" y="200"/>
                    <a:pt x="347" y="137"/>
                  </a:cubicBezTo>
                  <a:cubicBezTo>
                    <a:pt x="325" y="73"/>
                    <a:pt x="315" y="3"/>
                    <a:pt x="315" y="3"/>
                  </a:cubicBezTo>
                  <a:cubicBezTo>
                    <a:pt x="315" y="3"/>
                    <a:pt x="194" y="0"/>
                    <a:pt x="124" y="29"/>
                  </a:cubicBezTo>
                  <a:cubicBezTo>
                    <a:pt x="108" y="35"/>
                    <a:pt x="74" y="47"/>
                    <a:pt x="42" y="80"/>
                  </a:cubicBezTo>
                  <a:cubicBezTo>
                    <a:pt x="11" y="112"/>
                    <a:pt x="2" y="152"/>
                    <a:pt x="1" y="184"/>
                  </a:cubicBezTo>
                  <a:cubicBezTo>
                    <a:pt x="0" y="248"/>
                    <a:pt x="41" y="313"/>
                    <a:pt x="41" y="31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055"/>
              <a:endParaRPr lang="en-US" sz="1765" dirty="0">
                <a:solidFill>
                  <a:srgbClr val="000000"/>
                </a:solidFill>
              </a:endParaRPr>
            </a:p>
          </p:txBody>
        </p: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6405563" y="2620963"/>
              <a:ext cx="3405188" cy="1720850"/>
            </a:xfrm>
            <a:custGeom>
              <a:avLst/>
              <a:gdLst>
                <a:gd name="T0" fmla="*/ 26 w 907"/>
                <a:gd name="T1" fmla="*/ 234 h 458"/>
                <a:gd name="T2" fmla="*/ 527 w 907"/>
                <a:gd name="T3" fmla="*/ 280 h 458"/>
                <a:gd name="T4" fmla="*/ 907 w 907"/>
                <a:gd name="T5" fmla="*/ 458 h 458"/>
                <a:gd name="T6" fmla="*/ 907 w 907"/>
                <a:gd name="T7" fmla="*/ 456 h 458"/>
                <a:gd name="T8" fmla="*/ 578 w 907"/>
                <a:gd name="T9" fmla="*/ 205 h 458"/>
                <a:gd name="T10" fmla="*/ 4 w 907"/>
                <a:gd name="T11" fmla="*/ 0 h 458"/>
                <a:gd name="T12" fmla="*/ 5 w 907"/>
                <a:gd name="T13" fmla="*/ 122 h 458"/>
                <a:gd name="T14" fmla="*/ 26 w 907"/>
                <a:gd name="T15" fmla="*/ 234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7" h="458">
                  <a:moveTo>
                    <a:pt x="26" y="234"/>
                  </a:moveTo>
                  <a:cubicBezTo>
                    <a:pt x="26" y="234"/>
                    <a:pt x="307" y="216"/>
                    <a:pt x="527" y="280"/>
                  </a:cubicBezTo>
                  <a:cubicBezTo>
                    <a:pt x="773" y="351"/>
                    <a:pt x="907" y="458"/>
                    <a:pt x="907" y="458"/>
                  </a:cubicBezTo>
                  <a:cubicBezTo>
                    <a:pt x="907" y="456"/>
                    <a:pt x="907" y="456"/>
                    <a:pt x="907" y="456"/>
                  </a:cubicBezTo>
                  <a:cubicBezTo>
                    <a:pt x="907" y="456"/>
                    <a:pt x="778" y="318"/>
                    <a:pt x="578" y="205"/>
                  </a:cubicBezTo>
                  <a:cubicBezTo>
                    <a:pt x="253" y="23"/>
                    <a:pt x="4" y="0"/>
                    <a:pt x="4" y="0"/>
                  </a:cubicBezTo>
                  <a:cubicBezTo>
                    <a:pt x="4" y="0"/>
                    <a:pt x="0" y="63"/>
                    <a:pt x="5" y="122"/>
                  </a:cubicBezTo>
                  <a:cubicBezTo>
                    <a:pt x="7" y="159"/>
                    <a:pt x="26" y="234"/>
                    <a:pt x="26" y="2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055"/>
              <a:endParaRPr lang="en-US" sz="1765" dirty="0">
                <a:solidFill>
                  <a:srgbClr val="000000"/>
                </a:solidFill>
              </a:endParaRPr>
            </a:p>
          </p:txBody>
        </p:sp>
        <p:sp>
          <p:nvSpPr>
            <p:cNvPr id="13" name="Freeform 7"/>
            <p:cNvSpPr>
              <a:spLocks noEditPoints="1"/>
            </p:cNvSpPr>
            <p:nvPr userDrawn="1"/>
          </p:nvSpPr>
          <p:spPr bwMode="auto">
            <a:xfrm>
              <a:off x="6443663" y="679451"/>
              <a:ext cx="5059363" cy="3783013"/>
            </a:xfrm>
            <a:custGeom>
              <a:avLst/>
              <a:gdLst>
                <a:gd name="T0" fmla="*/ 989 w 1348"/>
                <a:gd name="T1" fmla="*/ 325 h 1007"/>
                <a:gd name="T2" fmla="*/ 988 w 1348"/>
                <a:gd name="T3" fmla="*/ 336 h 1007"/>
                <a:gd name="T4" fmla="*/ 978 w 1348"/>
                <a:gd name="T5" fmla="*/ 349 h 1007"/>
                <a:gd name="T6" fmla="*/ 950 w 1348"/>
                <a:gd name="T7" fmla="*/ 341 h 1007"/>
                <a:gd name="T8" fmla="*/ 923 w 1348"/>
                <a:gd name="T9" fmla="*/ 332 h 1007"/>
                <a:gd name="T10" fmla="*/ 909 w 1348"/>
                <a:gd name="T11" fmla="*/ 327 h 1007"/>
                <a:gd name="T12" fmla="*/ 912 w 1348"/>
                <a:gd name="T13" fmla="*/ 320 h 1007"/>
                <a:gd name="T14" fmla="*/ 955 w 1348"/>
                <a:gd name="T15" fmla="*/ 301 h 1007"/>
                <a:gd name="T16" fmla="*/ 994 w 1348"/>
                <a:gd name="T17" fmla="*/ 304 h 1007"/>
                <a:gd name="T18" fmla="*/ 989 w 1348"/>
                <a:gd name="T19" fmla="*/ 325 h 1007"/>
                <a:gd name="T20" fmla="*/ 1347 w 1348"/>
                <a:gd name="T21" fmla="*/ 636 h 1007"/>
                <a:gd name="T22" fmla="*/ 1342 w 1348"/>
                <a:gd name="T23" fmla="*/ 608 h 1007"/>
                <a:gd name="T24" fmla="*/ 1303 w 1348"/>
                <a:gd name="T25" fmla="*/ 577 h 1007"/>
                <a:gd name="T26" fmla="*/ 1273 w 1348"/>
                <a:gd name="T27" fmla="*/ 538 h 1007"/>
                <a:gd name="T28" fmla="*/ 1176 w 1348"/>
                <a:gd name="T29" fmla="*/ 441 h 1007"/>
                <a:gd name="T30" fmla="*/ 1081 w 1348"/>
                <a:gd name="T31" fmla="*/ 345 h 1007"/>
                <a:gd name="T32" fmla="*/ 1065 w 1348"/>
                <a:gd name="T33" fmla="*/ 279 h 1007"/>
                <a:gd name="T34" fmla="*/ 1022 w 1348"/>
                <a:gd name="T35" fmla="*/ 232 h 1007"/>
                <a:gd name="T36" fmla="*/ 926 w 1348"/>
                <a:gd name="T37" fmla="*/ 178 h 1007"/>
                <a:gd name="T38" fmla="*/ 921 w 1348"/>
                <a:gd name="T39" fmla="*/ 143 h 1007"/>
                <a:gd name="T40" fmla="*/ 947 w 1348"/>
                <a:gd name="T41" fmla="*/ 109 h 1007"/>
                <a:gd name="T42" fmla="*/ 922 w 1348"/>
                <a:gd name="T43" fmla="*/ 67 h 1007"/>
                <a:gd name="T44" fmla="*/ 599 w 1348"/>
                <a:gd name="T45" fmla="*/ 3 h 1007"/>
                <a:gd name="T46" fmla="*/ 143 w 1348"/>
                <a:gd name="T47" fmla="*/ 183 h 1007"/>
                <a:gd name="T48" fmla="*/ 0 w 1348"/>
                <a:gd name="T49" fmla="*/ 481 h 1007"/>
                <a:gd name="T50" fmla="*/ 492 w 1348"/>
                <a:gd name="T51" fmla="*/ 640 h 1007"/>
                <a:gd name="T52" fmla="*/ 974 w 1348"/>
                <a:gd name="T53" fmla="*/ 1007 h 1007"/>
                <a:gd name="T54" fmla="*/ 926 w 1348"/>
                <a:gd name="T55" fmla="*/ 862 h 1007"/>
                <a:gd name="T56" fmla="*/ 867 w 1348"/>
                <a:gd name="T57" fmla="*/ 769 h 1007"/>
                <a:gd name="T58" fmla="*/ 821 w 1348"/>
                <a:gd name="T59" fmla="*/ 735 h 1007"/>
                <a:gd name="T60" fmla="*/ 598 w 1348"/>
                <a:gd name="T61" fmla="*/ 622 h 1007"/>
                <a:gd name="T62" fmla="*/ 523 w 1348"/>
                <a:gd name="T63" fmla="*/ 421 h 1007"/>
                <a:gd name="T64" fmla="*/ 540 w 1348"/>
                <a:gd name="T65" fmla="*/ 396 h 1007"/>
                <a:gd name="T66" fmla="*/ 552 w 1348"/>
                <a:gd name="T67" fmla="*/ 420 h 1007"/>
                <a:gd name="T68" fmla="*/ 638 w 1348"/>
                <a:gd name="T69" fmla="*/ 613 h 1007"/>
                <a:gd name="T70" fmla="*/ 828 w 1348"/>
                <a:gd name="T71" fmla="*/ 671 h 1007"/>
                <a:gd name="T72" fmla="*/ 898 w 1348"/>
                <a:gd name="T73" fmla="*/ 666 h 1007"/>
                <a:gd name="T74" fmla="*/ 1159 w 1348"/>
                <a:gd name="T75" fmla="*/ 740 h 1007"/>
                <a:gd name="T76" fmla="*/ 1189 w 1348"/>
                <a:gd name="T77" fmla="*/ 755 h 1007"/>
                <a:gd name="T78" fmla="*/ 1271 w 1348"/>
                <a:gd name="T79" fmla="*/ 786 h 1007"/>
                <a:gd name="T80" fmla="*/ 1299 w 1348"/>
                <a:gd name="T81" fmla="*/ 763 h 1007"/>
                <a:gd name="T82" fmla="*/ 1320 w 1348"/>
                <a:gd name="T83" fmla="*/ 737 h 1007"/>
                <a:gd name="T84" fmla="*/ 1343 w 1348"/>
                <a:gd name="T85" fmla="*/ 690 h 1007"/>
                <a:gd name="T86" fmla="*/ 1347 w 1348"/>
                <a:gd name="T87" fmla="*/ 636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48" h="1007">
                  <a:moveTo>
                    <a:pt x="989" y="325"/>
                  </a:moveTo>
                  <a:cubicBezTo>
                    <a:pt x="988" y="328"/>
                    <a:pt x="988" y="330"/>
                    <a:pt x="988" y="336"/>
                  </a:cubicBezTo>
                  <a:cubicBezTo>
                    <a:pt x="987" y="342"/>
                    <a:pt x="984" y="347"/>
                    <a:pt x="978" y="349"/>
                  </a:cubicBezTo>
                  <a:cubicBezTo>
                    <a:pt x="973" y="352"/>
                    <a:pt x="961" y="346"/>
                    <a:pt x="950" y="341"/>
                  </a:cubicBezTo>
                  <a:cubicBezTo>
                    <a:pt x="939" y="336"/>
                    <a:pt x="923" y="332"/>
                    <a:pt x="923" y="332"/>
                  </a:cubicBezTo>
                  <a:cubicBezTo>
                    <a:pt x="912" y="332"/>
                    <a:pt x="910" y="331"/>
                    <a:pt x="909" y="327"/>
                  </a:cubicBezTo>
                  <a:cubicBezTo>
                    <a:pt x="908" y="323"/>
                    <a:pt x="912" y="320"/>
                    <a:pt x="912" y="320"/>
                  </a:cubicBezTo>
                  <a:cubicBezTo>
                    <a:pt x="912" y="320"/>
                    <a:pt x="927" y="304"/>
                    <a:pt x="955" y="301"/>
                  </a:cubicBezTo>
                  <a:cubicBezTo>
                    <a:pt x="978" y="298"/>
                    <a:pt x="990" y="299"/>
                    <a:pt x="994" y="304"/>
                  </a:cubicBezTo>
                  <a:cubicBezTo>
                    <a:pt x="997" y="308"/>
                    <a:pt x="990" y="322"/>
                    <a:pt x="989" y="325"/>
                  </a:cubicBezTo>
                  <a:moveTo>
                    <a:pt x="1347" y="636"/>
                  </a:moveTo>
                  <a:cubicBezTo>
                    <a:pt x="1346" y="624"/>
                    <a:pt x="1348" y="619"/>
                    <a:pt x="1342" y="608"/>
                  </a:cubicBezTo>
                  <a:cubicBezTo>
                    <a:pt x="1333" y="594"/>
                    <a:pt x="1314" y="588"/>
                    <a:pt x="1303" y="577"/>
                  </a:cubicBezTo>
                  <a:cubicBezTo>
                    <a:pt x="1283" y="558"/>
                    <a:pt x="1286" y="551"/>
                    <a:pt x="1273" y="538"/>
                  </a:cubicBezTo>
                  <a:cubicBezTo>
                    <a:pt x="1261" y="525"/>
                    <a:pt x="1212" y="474"/>
                    <a:pt x="1176" y="441"/>
                  </a:cubicBezTo>
                  <a:cubicBezTo>
                    <a:pt x="1139" y="407"/>
                    <a:pt x="1088" y="359"/>
                    <a:pt x="1081" y="345"/>
                  </a:cubicBezTo>
                  <a:cubicBezTo>
                    <a:pt x="1069" y="323"/>
                    <a:pt x="1073" y="303"/>
                    <a:pt x="1065" y="279"/>
                  </a:cubicBezTo>
                  <a:cubicBezTo>
                    <a:pt x="1056" y="251"/>
                    <a:pt x="1022" y="232"/>
                    <a:pt x="1022" y="232"/>
                  </a:cubicBezTo>
                  <a:cubicBezTo>
                    <a:pt x="926" y="178"/>
                    <a:pt x="926" y="178"/>
                    <a:pt x="926" y="178"/>
                  </a:cubicBezTo>
                  <a:cubicBezTo>
                    <a:pt x="926" y="178"/>
                    <a:pt x="902" y="168"/>
                    <a:pt x="921" y="143"/>
                  </a:cubicBezTo>
                  <a:cubicBezTo>
                    <a:pt x="939" y="118"/>
                    <a:pt x="947" y="109"/>
                    <a:pt x="947" y="109"/>
                  </a:cubicBezTo>
                  <a:cubicBezTo>
                    <a:pt x="947" y="109"/>
                    <a:pt x="968" y="82"/>
                    <a:pt x="922" y="67"/>
                  </a:cubicBezTo>
                  <a:cubicBezTo>
                    <a:pt x="877" y="52"/>
                    <a:pt x="736" y="0"/>
                    <a:pt x="599" y="3"/>
                  </a:cubicBezTo>
                  <a:cubicBezTo>
                    <a:pt x="477" y="7"/>
                    <a:pt x="309" y="29"/>
                    <a:pt x="143" y="183"/>
                  </a:cubicBezTo>
                  <a:cubicBezTo>
                    <a:pt x="15" y="302"/>
                    <a:pt x="0" y="481"/>
                    <a:pt x="0" y="481"/>
                  </a:cubicBezTo>
                  <a:cubicBezTo>
                    <a:pt x="0" y="481"/>
                    <a:pt x="237" y="513"/>
                    <a:pt x="492" y="640"/>
                  </a:cubicBezTo>
                  <a:cubicBezTo>
                    <a:pt x="814" y="806"/>
                    <a:pt x="974" y="1007"/>
                    <a:pt x="974" y="1007"/>
                  </a:cubicBezTo>
                  <a:cubicBezTo>
                    <a:pt x="974" y="1007"/>
                    <a:pt x="959" y="920"/>
                    <a:pt x="926" y="862"/>
                  </a:cubicBezTo>
                  <a:cubicBezTo>
                    <a:pt x="905" y="827"/>
                    <a:pt x="867" y="769"/>
                    <a:pt x="867" y="769"/>
                  </a:cubicBezTo>
                  <a:cubicBezTo>
                    <a:pt x="867" y="769"/>
                    <a:pt x="847" y="739"/>
                    <a:pt x="821" y="735"/>
                  </a:cubicBezTo>
                  <a:cubicBezTo>
                    <a:pt x="763" y="727"/>
                    <a:pt x="680" y="698"/>
                    <a:pt x="598" y="622"/>
                  </a:cubicBezTo>
                  <a:cubicBezTo>
                    <a:pt x="507" y="538"/>
                    <a:pt x="523" y="421"/>
                    <a:pt x="523" y="421"/>
                  </a:cubicBezTo>
                  <a:cubicBezTo>
                    <a:pt x="523" y="421"/>
                    <a:pt x="524" y="396"/>
                    <a:pt x="540" y="396"/>
                  </a:cubicBezTo>
                  <a:cubicBezTo>
                    <a:pt x="556" y="396"/>
                    <a:pt x="552" y="420"/>
                    <a:pt x="552" y="420"/>
                  </a:cubicBezTo>
                  <a:cubicBezTo>
                    <a:pt x="552" y="420"/>
                    <a:pt x="552" y="531"/>
                    <a:pt x="638" y="613"/>
                  </a:cubicBezTo>
                  <a:cubicBezTo>
                    <a:pt x="638" y="613"/>
                    <a:pt x="684" y="671"/>
                    <a:pt x="828" y="671"/>
                  </a:cubicBezTo>
                  <a:cubicBezTo>
                    <a:pt x="857" y="671"/>
                    <a:pt x="878" y="665"/>
                    <a:pt x="898" y="666"/>
                  </a:cubicBezTo>
                  <a:cubicBezTo>
                    <a:pt x="919" y="667"/>
                    <a:pt x="1159" y="740"/>
                    <a:pt x="1159" y="740"/>
                  </a:cubicBezTo>
                  <a:cubicBezTo>
                    <a:pt x="1159" y="740"/>
                    <a:pt x="1181" y="751"/>
                    <a:pt x="1189" y="755"/>
                  </a:cubicBezTo>
                  <a:cubicBezTo>
                    <a:pt x="1205" y="762"/>
                    <a:pt x="1240" y="796"/>
                    <a:pt x="1271" y="786"/>
                  </a:cubicBezTo>
                  <a:cubicBezTo>
                    <a:pt x="1287" y="781"/>
                    <a:pt x="1292" y="772"/>
                    <a:pt x="1299" y="763"/>
                  </a:cubicBezTo>
                  <a:cubicBezTo>
                    <a:pt x="1305" y="756"/>
                    <a:pt x="1311" y="749"/>
                    <a:pt x="1320" y="737"/>
                  </a:cubicBezTo>
                  <a:cubicBezTo>
                    <a:pt x="1327" y="728"/>
                    <a:pt x="1337" y="711"/>
                    <a:pt x="1343" y="690"/>
                  </a:cubicBezTo>
                  <a:cubicBezTo>
                    <a:pt x="1347" y="678"/>
                    <a:pt x="1347" y="644"/>
                    <a:pt x="1347" y="63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055"/>
              <a:endParaRPr lang="en-US" sz="1765" dirty="0">
                <a:solidFill>
                  <a:srgbClr val="000000"/>
                </a:solidFill>
              </a:endParaRPr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317500" y="866776"/>
              <a:ext cx="5818188" cy="5000625"/>
            </a:xfrm>
            <a:custGeom>
              <a:avLst/>
              <a:gdLst>
                <a:gd name="T0" fmla="*/ 1389 w 1550"/>
                <a:gd name="T1" fmla="*/ 8 h 1331"/>
                <a:gd name="T2" fmla="*/ 1542 w 1550"/>
                <a:gd name="T3" fmla="*/ 156 h 1331"/>
                <a:gd name="T4" fmla="*/ 1526 w 1550"/>
                <a:gd name="T5" fmla="*/ 298 h 1331"/>
                <a:gd name="T6" fmla="*/ 1531 w 1550"/>
                <a:gd name="T7" fmla="*/ 424 h 1331"/>
                <a:gd name="T8" fmla="*/ 1240 w 1550"/>
                <a:gd name="T9" fmla="*/ 505 h 1331"/>
                <a:gd name="T10" fmla="*/ 1186 w 1550"/>
                <a:gd name="T11" fmla="*/ 633 h 1331"/>
                <a:gd name="T12" fmla="*/ 1223 w 1550"/>
                <a:gd name="T13" fmla="*/ 776 h 1331"/>
                <a:gd name="T14" fmla="*/ 1092 w 1550"/>
                <a:gd name="T15" fmla="*/ 826 h 1331"/>
                <a:gd name="T16" fmla="*/ 964 w 1550"/>
                <a:gd name="T17" fmla="*/ 886 h 1331"/>
                <a:gd name="T18" fmla="*/ 1050 w 1550"/>
                <a:gd name="T19" fmla="*/ 773 h 1331"/>
                <a:gd name="T20" fmla="*/ 1124 w 1550"/>
                <a:gd name="T21" fmla="*/ 710 h 1331"/>
                <a:gd name="T22" fmla="*/ 1129 w 1550"/>
                <a:gd name="T23" fmla="*/ 677 h 1331"/>
                <a:gd name="T24" fmla="*/ 1101 w 1550"/>
                <a:gd name="T25" fmla="*/ 670 h 1331"/>
                <a:gd name="T26" fmla="*/ 1013 w 1550"/>
                <a:gd name="T27" fmla="*/ 744 h 1331"/>
                <a:gd name="T28" fmla="*/ 895 w 1550"/>
                <a:gd name="T29" fmla="*/ 919 h 1331"/>
                <a:gd name="T30" fmla="*/ 671 w 1550"/>
                <a:gd name="T31" fmla="*/ 1021 h 1331"/>
                <a:gd name="T32" fmla="*/ 912 w 1550"/>
                <a:gd name="T33" fmla="*/ 674 h 1331"/>
                <a:gd name="T34" fmla="*/ 1032 w 1550"/>
                <a:gd name="T35" fmla="*/ 570 h 1331"/>
                <a:gd name="T36" fmla="*/ 1115 w 1550"/>
                <a:gd name="T37" fmla="*/ 514 h 1331"/>
                <a:gd name="T38" fmla="*/ 1120 w 1550"/>
                <a:gd name="T39" fmla="*/ 480 h 1331"/>
                <a:gd name="T40" fmla="*/ 1086 w 1550"/>
                <a:gd name="T41" fmla="*/ 477 h 1331"/>
                <a:gd name="T42" fmla="*/ 883 w 1550"/>
                <a:gd name="T43" fmla="*/ 635 h 1331"/>
                <a:gd name="T44" fmla="*/ 606 w 1550"/>
                <a:gd name="T45" fmla="*/ 1053 h 1331"/>
                <a:gd name="T46" fmla="*/ 361 w 1550"/>
                <a:gd name="T47" fmla="*/ 1163 h 1331"/>
                <a:gd name="T48" fmla="*/ 759 w 1550"/>
                <a:gd name="T49" fmla="*/ 605 h 1331"/>
                <a:gd name="T50" fmla="*/ 929 w 1550"/>
                <a:gd name="T51" fmla="*/ 451 h 1331"/>
                <a:gd name="T52" fmla="*/ 1101 w 1550"/>
                <a:gd name="T53" fmla="*/ 333 h 1331"/>
                <a:gd name="T54" fmla="*/ 1119 w 1550"/>
                <a:gd name="T55" fmla="*/ 296 h 1331"/>
                <a:gd name="T56" fmla="*/ 1084 w 1550"/>
                <a:gd name="T57" fmla="*/ 291 h 1331"/>
                <a:gd name="T58" fmla="*/ 742 w 1550"/>
                <a:gd name="T59" fmla="*/ 556 h 1331"/>
                <a:gd name="T60" fmla="*/ 291 w 1550"/>
                <a:gd name="T61" fmla="*/ 1198 h 1331"/>
                <a:gd name="T62" fmla="*/ 0 w 1550"/>
                <a:gd name="T63" fmla="*/ 1331 h 1331"/>
                <a:gd name="T64" fmla="*/ 601 w 1550"/>
                <a:gd name="T65" fmla="*/ 466 h 1331"/>
                <a:gd name="T66" fmla="*/ 1083 w 1550"/>
                <a:gd name="T67" fmla="*/ 109 h 1331"/>
                <a:gd name="T68" fmla="*/ 1389 w 1550"/>
                <a:gd name="T69" fmla="*/ 8 h 1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50" h="1331">
                  <a:moveTo>
                    <a:pt x="1389" y="8"/>
                  </a:moveTo>
                  <a:cubicBezTo>
                    <a:pt x="1467" y="0"/>
                    <a:pt x="1550" y="28"/>
                    <a:pt x="1542" y="156"/>
                  </a:cubicBezTo>
                  <a:cubicBezTo>
                    <a:pt x="1538" y="205"/>
                    <a:pt x="1528" y="263"/>
                    <a:pt x="1526" y="298"/>
                  </a:cubicBezTo>
                  <a:cubicBezTo>
                    <a:pt x="1524" y="341"/>
                    <a:pt x="1531" y="424"/>
                    <a:pt x="1531" y="424"/>
                  </a:cubicBezTo>
                  <a:cubicBezTo>
                    <a:pt x="1346" y="415"/>
                    <a:pt x="1275" y="474"/>
                    <a:pt x="1240" y="505"/>
                  </a:cubicBezTo>
                  <a:cubicBezTo>
                    <a:pt x="1204" y="536"/>
                    <a:pt x="1189" y="578"/>
                    <a:pt x="1186" y="633"/>
                  </a:cubicBezTo>
                  <a:cubicBezTo>
                    <a:pt x="1183" y="703"/>
                    <a:pt x="1223" y="776"/>
                    <a:pt x="1223" y="776"/>
                  </a:cubicBezTo>
                  <a:cubicBezTo>
                    <a:pt x="1223" y="776"/>
                    <a:pt x="1134" y="807"/>
                    <a:pt x="1092" y="826"/>
                  </a:cubicBezTo>
                  <a:cubicBezTo>
                    <a:pt x="1051" y="845"/>
                    <a:pt x="966" y="885"/>
                    <a:pt x="964" y="886"/>
                  </a:cubicBezTo>
                  <a:cubicBezTo>
                    <a:pt x="965" y="883"/>
                    <a:pt x="988" y="832"/>
                    <a:pt x="1050" y="773"/>
                  </a:cubicBezTo>
                  <a:cubicBezTo>
                    <a:pt x="1089" y="735"/>
                    <a:pt x="1124" y="710"/>
                    <a:pt x="1124" y="710"/>
                  </a:cubicBezTo>
                  <a:cubicBezTo>
                    <a:pt x="1124" y="710"/>
                    <a:pt x="1143" y="695"/>
                    <a:pt x="1129" y="677"/>
                  </a:cubicBezTo>
                  <a:cubicBezTo>
                    <a:pt x="1119" y="664"/>
                    <a:pt x="1101" y="670"/>
                    <a:pt x="1101" y="670"/>
                  </a:cubicBezTo>
                  <a:cubicBezTo>
                    <a:pt x="1101" y="670"/>
                    <a:pt x="1096" y="666"/>
                    <a:pt x="1013" y="744"/>
                  </a:cubicBezTo>
                  <a:cubicBezTo>
                    <a:pt x="930" y="822"/>
                    <a:pt x="895" y="919"/>
                    <a:pt x="895" y="919"/>
                  </a:cubicBezTo>
                  <a:cubicBezTo>
                    <a:pt x="671" y="1021"/>
                    <a:pt x="671" y="1021"/>
                    <a:pt x="671" y="1021"/>
                  </a:cubicBezTo>
                  <a:cubicBezTo>
                    <a:pt x="674" y="1015"/>
                    <a:pt x="760" y="820"/>
                    <a:pt x="912" y="674"/>
                  </a:cubicBezTo>
                  <a:cubicBezTo>
                    <a:pt x="938" y="648"/>
                    <a:pt x="972" y="613"/>
                    <a:pt x="1032" y="570"/>
                  </a:cubicBezTo>
                  <a:cubicBezTo>
                    <a:pt x="1083" y="533"/>
                    <a:pt x="1115" y="514"/>
                    <a:pt x="1115" y="514"/>
                  </a:cubicBezTo>
                  <a:cubicBezTo>
                    <a:pt x="1115" y="514"/>
                    <a:pt x="1134" y="499"/>
                    <a:pt x="1120" y="480"/>
                  </a:cubicBezTo>
                  <a:cubicBezTo>
                    <a:pt x="1107" y="463"/>
                    <a:pt x="1086" y="477"/>
                    <a:pt x="1086" y="477"/>
                  </a:cubicBezTo>
                  <a:cubicBezTo>
                    <a:pt x="1086" y="477"/>
                    <a:pt x="995" y="528"/>
                    <a:pt x="883" y="635"/>
                  </a:cubicBezTo>
                  <a:cubicBezTo>
                    <a:pt x="701" y="809"/>
                    <a:pt x="606" y="1053"/>
                    <a:pt x="606" y="1053"/>
                  </a:cubicBezTo>
                  <a:cubicBezTo>
                    <a:pt x="361" y="1163"/>
                    <a:pt x="361" y="1163"/>
                    <a:pt x="361" y="1163"/>
                  </a:cubicBezTo>
                  <a:cubicBezTo>
                    <a:pt x="361" y="1163"/>
                    <a:pt x="540" y="820"/>
                    <a:pt x="759" y="605"/>
                  </a:cubicBezTo>
                  <a:cubicBezTo>
                    <a:pt x="813" y="553"/>
                    <a:pt x="847" y="514"/>
                    <a:pt x="929" y="451"/>
                  </a:cubicBezTo>
                  <a:cubicBezTo>
                    <a:pt x="1025" y="378"/>
                    <a:pt x="1101" y="333"/>
                    <a:pt x="1101" y="333"/>
                  </a:cubicBezTo>
                  <a:cubicBezTo>
                    <a:pt x="1101" y="333"/>
                    <a:pt x="1132" y="318"/>
                    <a:pt x="1119" y="296"/>
                  </a:cubicBezTo>
                  <a:cubicBezTo>
                    <a:pt x="1107" y="274"/>
                    <a:pt x="1084" y="291"/>
                    <a:pt x="1084" y="291"/>
                  </a:cubicBezTo>
                  <a:cubicBezTo>
                    <a:pt x="1084" y="291"/>
                    <a:pt x="952" y="354"/>
                    <a:pt x="742" y="556"/>
                  </a:cubicBezTo>
                  <a:cubicBezTo>
                    <a:pt x="468" y="820"/>
                    <a:pt x="291" y="1198"/>
                    <a:pt x="291" y="1198"/>
                  </a:cubicBezTo>
                  <a:cubicBezTo>
                    <a:pt x="0" y="1331"/>
                    <a:pt x="0" y="1331"/>
                    <a:pt x="0" y="1331"/>
                  </a:cubicBezTo>
                  <a:cubicBezTo>
                    <a:pt x="181" y="1011"/>
                    <a:pt x="329" y="748"/>
                    <a:pt x="601" y="466"/>
                  </a:cubicBezTo>
                  <a:cubicBezTo>
                    <a:pt x="742" y="321"/>
                    <a:pt x="959" y="163"/>
                    <a:pt x="1083" y="109"/>
                  </a:cubicBezTo>
                  <a:cubicBezTo>
                    <a:pt x="1206" y="55"/>
                    <a:pt x="1277" y="20"/>
                    <a:pt x="1389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055"/>
              <a:endParaRPr lang="en-US" sz="1765" dirty="0">
                <a:solidFill>
                  <a:srgbClr val="000000"/>
                </a:solidFill>
              </a:endParaRPr>
            </a:p>
          </p:txBody>
        </p:sp>
        <p:sp>
          <p:nvSpPr>
            <p:cNvPr id="15" name="Freeform 9"/>
            <p:cNvSpPr>
              <a:spLocks noEditPoints="1"/>
            </p:cNvSpPr>
            <p:nvPr userDrawn="1"/>
          </p:nvSpPr>
          <p:spPr bwMode="auto">
            <a:xfrm>
              <a:off x="6757988" y="4729163"/>
              <a:ext cx="1614488" cy="1112838"/>
            </a:xfrm>
            <a:custGeom>
              <a:avLst/>
              <a:gdLst>
                <a:gd name="T0" fmla="*/ 221 w 430"/>
                <a:gd name="T1" fmla="*/ 38 h 296"/>
                <a:gd name="T2" fmla="*/ 315 w 430"/>
                <a:gd name="T3" fmla="*/ 131 h 296"/>
                <a:gd name="T4" fmla="*/ 114 w 430"/>
                <a:gd name="T5" fmla="*/ 131 h 296"/>
                <a:gd name="T6" fmla="*/ 221 w 430"/>
                <a:gd name="T7" fmla="*/ 38 h 296"/>
                <a:gd name="T8" fmla="*/ 324 w 430"/>
                <a:gd name="T9" fmla="*/ 231 h 296"/>
                <a:gd name="T10" fmla="*/ 215 w 430"/>
                <a:gd name="T11" fmla="*/ 260 h 296"/>
                <a:gd name="T12" fmla="*/ 114 w 430"/>
                <a:gd name="T13" fmla="*/ 166 h 296"/>
                <a:gd name="T14" fmla="*/ 430 w 430"/>
                <a:gd name="T15" fmla="*/ 166 h 296"/>
                <a:gd name="T16" fmla="*/ 193 w 430"/>
                <a:gd name="T17" fmla="*/ 0 h 296"/>
                <a:gd name="T18" fmla="*/ 1 w 430"/>
                <a:gd name="T19" fmla="*/ 150 h 296"/>
                <a:gd name="T20" fmla="*/ 218 w 430"/>
                <a:gd name="T21" fmla="*/ 296 h 296"/>
                <a:gd name="T22" fmla="*/ 353 w 430"/>
                <a:gd name="T23" fmla="*/ 267 h 296"/>
                <a:gd name="T24" fmla="*/ 324 w 430"/>
                <a:gd name="T25" fmla="*/ 231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0" h="296">
                  <a:moveTo>
                    <a:pt x="221" y="38"/>
                  </a:moveTo>
                  <a:cubicBezTo>
                    <a:pt x="314" y="36"/>
                    <a:pt x="315" y="131"/>
                    <a:pt x="315" y="131"/>
                  </a:cubicBezTo>
                  <a:cubicBezTo>
                    <a:pt x="114" y="131"/>
                    <a:pt x="114" y="131"/>
                    <a:pt x="114" y="131"/>
                  </a:cubicBezTo>
                  <a:cubicBezTo>
                    <a:pt x="114" y="131"/>
                    <a:pt x="114" y="39"/>
                    <a:pt x="221" y="38"/>
                  </a:cubicBezTo>
                  <a:moveTo>
                    <a:pt x="324" y="231"/>
                  </a:moveTo>
                  <a:cubicBezTo>
                    <a:pt x="303" y="252"/>
                    <a:pt x="255" y="261"/>
                    <a:pt x="215" y="260"/>
                  </a:cubicBezTo>
                  <a:cubicBezTo>
                    <a:pt x="159" y="260"/>
                    <a:pt x="120" y="223"/>
                    <a:pt x="114" y="166"/>
                  </a:cubicBezTo>
                  <a:cubicBezTo>
                    <a:pt x="430" y="166"/>
                    <a:pt x="430" y="166"/>
                    <a:pt x="430" y="166"/>
                  </a:cubicBezTo>
                  <a:cubicBezTo>
                    <a:pt x="430" y="43"/>
                    <a:pt x="301" y="0"/>
                    <a:pt x="193" y="0"/>
                  </a:cubicBezTo>
                  <a:cubicBezTo>
                    <a:pt x="94" y="0"/>
                    <a:pt x="0" y="75"/>
                    <a:pt x="1" y="150"/>
                  </a:cubicBezTo>
                  <a:cubicBezTo>
                    <a:pt x="1" y="172"/>
                    <a:pt x="28" y="296"/>
                    <a:pt x="218" y="296"/>
                  </a:cubicBezTo>
                  <a:cubicBezTo>
                    <a:pt x="286" y="296"/>
                    <a:pt x="319" y="285"/>
                    <a:pt x="353" y="267"/>
                  </a:cubicBezTo>
                  <a:cubicBezTo>
                    <a:pt x="354" y="267"/>
                    <a:pt x="327" y="233"/>
                    <a:pt x="324" y="2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055"/>
              <a:endParaRPr lang="en-US" sz="1765" dirty="0">
                <a:solidFill>
                  <a:srgbClr val="000000"/>
                </a:solidFill>
              </a:endParaRPr>
            </a:p>
          </p:txBody>
        </p:sp>
        <p:sp>
          <p:nvSpPr>
            <p:cNvPr id="16" name="Freeform 10"/>
            <p:cNvSpPr>
              <a:spLocks noEditPoints="1"/>
            </p:cNvSpPr>
            <p:nvPr userDrawn="1"/>
          </p:nvSpPr>
          <p:spPr bwMode="auto">
            <a:xfrm>
              <a:off x="8493125" y="4733926"/>
              <a:ext cx="1609725" cy="1570038"/>
            </a:xfrm>
            <a:custGeom>
              <a:avLst/>
              <a:gdLst>
                <a:gd name="T0" fmla="*/ 214 w 429"/>
                <a:gd name="T1" fmla="*/ 257 h 418"/>
                <a:gd name="T2" fmla="*/ 112 w 429"/>
                <a:gd name="T3" fmla="*/ 148 h 418"/>
                <a:gd name="T4" fmla="*/ 214 w 429"/>
                <a:gd name="T5" fmla="*/ 39 h 418"/>
                <a:gd name="T6" fmla="*/ 317 w 429"/>
                <a:gd name="T7" fmla="*/ 148 h 418"/>
                <a:gd name="T8" fmla="*/ 214 w 429"/>
                <a:gd name="T9" fmla="*/ 257 h 418"/>
                <a:gd name="T10" fmla="*/ 428 w 429"/>
                <a:gd name="T11" fmla="*/ 0 h 418"/>
                <a:gd name="T12" fmla="*/ 318 w 429"/>
                <a:gd name="T13" fmla="*/ 1 h 418"/>
                <a:gd name="T14" fmla="*/ 317 w 429"/>
                <a:gd name="T15" fmla="*/ 29 h 418"/>
                <a:gd name="T16" fmla="*/ 208 w 429"/>
                <a:gd name="T17" fmla="*/ 3 h 418"/>
                <a:gd name="T18" fmla="*/ 0 w 429"/>
                <a:gd name="T19" fmla="*/ 145 h 418"/>
                <a:gd name="T20" fmla="*/ 206 w 429"/>
                <a:gd name="T21" fmla="*/ 294 h 418"/>
                <a:gd name="T22" fmla="*/ 314 w 429"/>
                <a:gd name="T23" fmla="*/ 269 h 418"/>
                <a:gd name="T24" fmla="*/ 317 w 429"/>
                <a:gd name="T25" fmla="*/ 269 h 418"/>
                <a:gd name="T26" fmla="*/ 219 w 429"/>
                <a:gd name="T27" fmla="*/ 382 h 418"/>
                <a:gd name="T28" fmla="*/ 88 w 429"/>
                <a:gd name="T29" fmla="*/ 345 h 418"/>
                <a:gd name="T30" fmla="*/ 69 w 429"/>
                <a:gd name="T31" fmla="*/ 390 h 418"/>
                <a:gd name="T32" fmla="*/ 238 w 429"/>
                <a:gd name="T33" fmla="*/ 417 h 418"/>
                <a:gd name="T34" fmla="*/ 341 w 429"/>
                <a:gd name="T35" fmla="*/ 390 h 418"/>
                <a:gd name="T36" fmla="*/ 420 w 429"/>
                <a:gd name="T37" fmla="*/ 312 h 418"/>
                <a:gd name="T38" fmla="*/ 428 w 429"/>
                <a:gd name="T39" fmla="*/ 236 h 418"/>
                <a:gd name="T40" fmla="*/ 428 w 429"/>
                <a:gd name="T41" fmla="*/ 0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9" h="418">
                  <a:moveTo>
                    <a:pt x="214" y="257"/>
                  </a:moveTo>
                  <a:cubicBezTo>
                    <a:pt x="160" y="257"/>
                    <a:pt x="112" y="220"/>
                    <a:pt x="112" y="148"/>
                  </a:cubicBezTo>
                  <a:cubicBezTo>
                    <a:pt x="112" y="76"/>
                    <a:pt x="154" y="39"/>
                    <a:pt x="214" y="39"/>
                  </a:cubicBezTo>
                  <a:cubicBezTo>
                    <a:pt x="288" y="39"/>
                    <a:pt x="317" y="90"/>
                    <a:pt x="317" y="148"/>
                  </a:cubicBezTo>
                  <a:cubicBezTo>
                    <a:pt x="317" y="220"/>
                    <a:pt x="279" y="257"/>
                    <a:pt x="214" y="257"/>
                  </a:cubicBezTo>
                  <a:moveTo>
                    <a:pt x="428" y="0"/>
                  </a:moveTo>
                  <a:cubicBezTo>
                    <a:pt x="318" y="1"/>
                    <a:pt x="318" y="1"/>
                    <a:pt x="318" y="1"/>
                  </a:cubicBezTo>
                  <a:cubicBezTo>
                    <a:pt x="318" y="1"/>
                    <a:pt x="317" y="22"/>
                    <a:pt x="317" y="29"/>
                  </a:cubicBezTo>
                  <a:cubicBezTo>
                    <a:pt x="316" y="29"/>
                    <a:pt x="288" y="3"/>
                    <a:pt x="208" y="3"/>
                  </a:cubicBezTo>
                  <a:cubicBezTo>
                    <a:pt x="96" y="4"/>
                    <a:pt x="1" y="69"/>
                    <a:pt x="0" y="145"/>
                  </a:cubicBezTo>
                  <a:cubicBezTo>
                    <a:pt x="0" y="241"/>
                    <a:pt x="117" y="292"/>
                    <a:pt x="206" y="294"/>
                  </a:cubicBezTo>
                  <a:cubicBezTo>
                    <a:pt x="246" y="294"/>
                    <a:pt x="285" y="286"/>
                    <a:pt x="314" y="269"/>
                  </a:cubicBezTo>
                  <a:cubicBezTo>
                    <a:pt x="317" y="269"/>
                    <a:pt x="317" y="269"/>
                    <a:pt x="317" y="269"/>
                  </a:cubicBezTo>
                  <a:cubicBezTo>
                    <a:pt x="317" y="298"/>
                    <a:pt x="315" y="383"/>
                    <a:pt x="219" y="382"/>
                  </a:cubicBezTo>
                  <a:cubicBezTo>
                    <a:pt x="129" y="382"/>
                    <a:pt x="88" y="345"/>
                    <a:pt x="88" y="345"/>
                  </a:cubicBezTo>
                  <a:cubicBezTo>
                    <a:pt x="69" y="390"/>
                    <a:pt x="69" y="390"/>
                    <a:pt x="69" y="390"/>
                  </a:cubicBezTo>
                  <a:cubicBezTo>
                    <a:pt x="69" y="390"/>
                    <a:pt x="116" y="418"/>
                    <a:pt x="238" y="417"/>
                  </a:cubicBezTo>
                  <a:cubicBezTo>
                    <a:pt x="277" y="417"/>
                    <a:pt x="314" y="404"/>
                    <a:pt x="341" y="390"/>
                  </a:cubicBezTo>
                  <a:cubicBezTo>
                    <a:pt x="373" y="374"/>
                    <a:pt x="407" y="347"/>
                    <a:pt x="420" y="312"/>
                  </a:cubicBezTo>
                  <a:cubicBezTo>
                    <a:pt x="428" y="290"/>
                    <a:pt x="428" y="263"/>
                    <a:pt x="428" y="236"/>
                  </a:cubicBezTo>
                  <a:cubicBezTo>
                    <a:pt x="429" y="198"/>
                    <a:pt x="428" y="0"/>
                    <a:pt x="4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055"/>
              <a:endParaRPr lang="en-US" sz="1765" dirty="0">
                <a:solidFill>
                  <a:srgbClr val="000000"/>
                </a:solidFill>
              </a:endParaRPr>
            </a:p>
          </p:txBody>
        </p:sp>
        <p:sp>
          <p:nvSpPr>
            <p:cNvPr id="17" name="Freeform 11"/>
            <p:cNvSpPr>
              <a:spLocks noEditPoints="1"/>
            </p:cNvSpPr>
            <p:nvPr userDrawn="1"/>
          </p:nvSpPr>
          <p:spPr bwMode="auto">
            <a:xfrm>
              <a:off x="10272713" y="4759326"/>
              <a:ext cx="1843088" cy="1184275"/>
            </a:xfrm>
            <a:custGeom>
              <a:avLst/>
              <a:gdLst>
                <a:gd name="T0" fmla="*/ 210 w 491"/>
                <a:gd name="T1" fmla="*/ 256 h 315"/>
                <a:gd name="T2" fmla="*/ 108 w 491"/>
                <a:gd name="T3" fmla="*/ 147 h 315"/>
                <a:gd name="T4" fmla="*/ 210 w 491"/>
                <a:gd name="T5" fmla="*/ 37 h 315"/>
                <a:gd name="T6" fmla="*/ 313 w 491"/>
                <a:gd name="T7" fmla="*/ 147 h 315"/>
                <a:gd name="T8" fmla="*/ 210 w 491"/>
                <a:gd name="T9" fmla="*/ 256 h 315"/>
                <a:gd name="T10" fmla="*/ 475 w 491"/>
                <a:gd name="T11" fmla="*/ 247 h 315"/>
                <a:gd name="T12" fmla="*/ 438 w 491"/>
                <a:gd name="T13" fmla="*/ 250 h 315"/>
                <a:gd name="T14" fmla="*/ 425 w 491"/>
                <a:gd name="T15" fmla="*/ 153 h 315"/>
                <a:gd name="T16" fmla="*/ 425 w 491"/>
                <a:gd name="T17" fmla="*/ 144 h 315"/>
                <a:gd name="T18" fmla="*/ 213 w 491"/>
                <a:gd name="T19" fmla="*/ 0 h 315"/>
                <a:gd name="T20" fmla="*/ 0 w 491"/>
                <a:gd name="T21" fmla="*/ 144 h 315"/>
                <a:gd name="T22" fmla="*/ 213 w 491"/>
                <a:gd name="T23" fmla="*/ 292 h 315"/>
                <a:gd name="T24" fmla="*/ 327 w 491"/>
                <a:gd name="T25" fmla="*/ 261 h 315"/>
                <a:gd name="T26" fmla="*/ 360 w 491"/>
                <a:gd name="T27" fmla="*/ 277 h 315"/>
                <a:gd name="T28" fmla="*/ 491 w 491"/>
                <a:gd name="T29" fmla="*/ 269 h 315"/>
                <a:gd name="T30" fmla="*/ 475 w 491"/>
                <a:gd name="T31" fmla="*/ 247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1" h="315">
                  <a:moveTo>
                    <a:pt x="210" y="256"/>
                  </a:moveTo>
                  <a:cubicBezTo>
                    <a:pt x="156" y="256"/>
                    <a:pt x="108" y="218"/>
                    <a:pt x="108" y="147"/>
                  </a:cubicBezTo>
                  <a:cubicBezTo>
                    <a:pt x="108" y="75"/>
                    <a:pt x="150" y="37"/>
                    <a:pt x="210" y="37"/>
                  </a:cubicBezTo>
                  <a:cubicBezTo>
                    <a:pt x="284" y="37"/>
                    <a:pt x="313" y="88"/>
                    <a:pt x="313" y="147"/>
                  </a:cubicBezTo>
                  <a:cubicBezTo>
                    <a:pt x="313" y="218"/>
                    <a:pt x="274" y="256"/>
                    <a:pt x="210" y="256"/>
                  </a:cubicBezTo>
                  <a:moveTo>
                    <a:pt x="475" y="247"/>
                  </a:moveTo>
                  <a:cubicBezTo>
                    <a:pt x="475" y="247"/>
                    <a:pt x="450" y="257"/>
                    <a:pt x="438" y="250"/>
                  </a:cubicBezTo>
                  <a:cubicBezTo>
                    <a:pt x="420" y="239"/>
                    <a:pt x="424" y="188"/>
                    <a:pt x="425" y="153"/>
                  </a:cubicBezTo>
                  <a:cubicBezTo>
                    <a:pt x="425" y="150"/>
                    <a:pt x="425" y="147"/>
                    <a:pt x="425" y="144"/>
                  </a:cubicBezTo>
                  <a:cubicBezTo>
                    <a:pt x="425" y="65"/>
                    <a:pt x="330" y="0"/>
                    <a:pt x="213" y="0"/>
                  </a:cubicBezTo>
                  <a:cubicBezTo>
                    <a:pt x="95" y="0"/>
                    <a:pt x="0" y="65"/>
                    <a:pt x="0" y="144"/>
                  </a:cubicBezTo>
                  <a:cubicBezTo>
                    <a:pt x="0" y="224"/>
                    <a:pt x="95" y="292"/>
                    <a:pt x="213" y="292"/>
                  </a:cubicBezTo>
                  <a:cubicBezTo>
                    <a:pt x="259" y="292"/>
                    <a:pt x="293" y="278"/>
                    <a:pt x="327" y="261"/>
                  </a:cubicBezTo>
                  <a:cubicBezTo>
                    <a:pt x="337" y="267"/>
                    <a:pt x="357" y="276"/>
                    <a:pt x="360" y="277"/>
                  </a:cubicBezTo>
                  <a:cubicBezTo>
                    <a:pt x="457" y="315"/>
                    <a:pt x="491" y="269"/>
                    <a:pt x="491" y="269"/>
                  </a:cubicBezTo>
                  <a:lnTo>
                    <a:pt x="475" y="2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055"/>
              <a:endParaRPr lang="en-US" sz="1765" dirty="0">
                <a:solidFill>
                  <a:srgbClr val="000000"/>
                </a:solidFill>
              </a:endParaRPr>
            </a:p>
          </p:txBody>
        </p:sp>
        <p:sp>
          <p:nvSpPr>
            <p:cNvPr id="18" name="Freeform 12"/>
            <p:cNvSpPr>
              <a:spLocks noEditPoints="1"/>
            </p:cNvSpPr>
            <p:nvPr userDrawn="1"/>
          </p:nvSpPr>
          <p:spPr bwMode="auto">
            <a:xfrm>
              <a:off x="5181600" y="4124326"/>
              <a:ext cx="1843088" cy="1720850"/>
            </a:xfrm>
            <a:custGeom>
              <a:avLst/>
              <a:gdLst>
                <a:gd name="T0" fmla="*/ 230 w 491"/>
                <a:gd name="T1" fmla="*/ 217 h 458"/>
                <a:gd name="T2" fmla="*/ 107 w 491"/>
                <a:gd name="T3" fmla="*/ 126 h 458"/>
                <a:gd name="T4" fmla="*/ 230 w 491"/>
                <a:gd name="T5" fmla="*/ 34 h 458"/>
                <a:gd name="T6" fmla="*/ 353 w 491"/>
                <a:gd name="T7" fmla="*/ 126 h 458"/>
                <a:gd name="T8" fmla="*/ 230 w 491"/>
                <a:gd name="T9" fmla="*/ 217 h 458"/>
                <a:gd name="T10" fmla="*/ 472 w 491"/>
                <a:gd name="T11" fmla="*/ 107 h 458"/>
                <a:gd name="T12" fmla="*/ 316 w 491"/>
                <a:gd name="T13" fmla="*/ 1 h 458"/>
                <a:gd name="T14" fmla="*/ 0 w 491"/>
                <a:gd name="T15" fmla="*/ 0 h 458"/>
                <a:gd name="T16" fmla="*/ 0 w 491"/>
                <a:gd name="T17" fmla="*/ 458 h 458"/>
                <a:gd name="T18" fmla="*/ 126 w 491"/>
                <a:gd name="T19" fmla="*/ 458 h 458"/>
                <a:gd name="T20" fmla="*/ 126 w 491"/>
                <a:gd name="T21" fmla="*/ 251 h 458"/>
                <a:gd name="T22" fmla="*/ 335 w 491"/>
                <a:gd name="T23" fmla="*/ 250 h 458"/>
                <a:gd name="T24" fmla="*/ 472 w 491"/>
                <a:gd name="T25" fmla="*/ 107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1" h="458">
                  <a:moveTo>
                    <a:pt x="230" y="217"/>
                  </a:moveTo>
                  <a:cubicBezTo>
                    <a:pt x="162" y="217"/>
                    <a:pt x="107" y="176"/>
                    <a:pt x="107" y="126"/>
                  </a:cubicBezTo>
                  <a:cubicBezTo>
                    <a:pt x="107" y="75"/>
                    <a:pt x="162" y="34"/>
                    <a:pt x="230" y="34"/>
                  </a:cubicBezTo>
                  <a:cubicBezTo>
                    <a:pt x="298" y="34"/>
                    <a:pt x="353" y="75"/>
                    <a:pt x="353" y="126"/>
                  </a:cubicBezTo>
                  <a:cubicBezTo>
                    <a:pt x="353" y="176"/>
                    <a:pt x="298" y="217"/>
                    <a:pt x="230" y="217"/>
                  </a:cubicBezTo>
                  <a:moveTo>
                    <a:pt x="472" y="107"/>
                  </a:moveTo>
                  <a:cubicBezTo>
                    <a:pt x="457" y="38"/>
                    <a:pt x="380" y="1"/>
                    <a:pt x="316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58"/>
                    <a:pt x="0" y="458"/>
                    <a:pt x="0" y="458"/>
                  </a:cubicBezTo>
                  <a:cubicBezTo>
                    <a:pt x="126" y="458"/>
                    <a:pt x="126" y="458"/>
                    <a:pt x="126" y="458"/>
                  </a:cubicBezTo>
                  <a:cubicBezTo>
                    <a:pt x="126" y="251"/>
                    <a:pt x="126" y="251"/>
                    <a:pt x="126" y="251"/>
                  </a:cubicBezTo>
                  <a:cubicBezTo>
                    <a:pt x="126" y="251"/>
                    <a:pt x="312" y="251"/>
                    <a:pt x="335" y="250"/>
                  </a:cubicBezTo>
                  <a:cubicBezTo>
                    <a:pt x="399" y="238"/>
                    <a:pt x="491" y="191"/>
                    <a:pt x="472" y="10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055"/>
              <a:endParaRPr lang="en-US" sz="1765" dirty="0">
                <a:solidFill>
                  <a:srgbClr val="000000"/>
                </a:solidFill>
              </a:endParaRPr>
            </a:p>
          </p:txBody>
        </p:sp>
        <p:sp>
          <p:nvSpPr>
            <p:cNvPr id="19" name="Freeform 13"/>
            <p:cNvSpPr>
              <a:spLocks noEditPoints="1"/>
            </p:cNvSpPr>
            <p:nvPr userDrawn="1"/>
          </p:nvSpPr>
          <p:spPr bwMode="auto">
            <a:xfrm>
              <a:off x="11720513" y="4538663"/>
              <a:ext cx="338138" cy="333375"/>
            </a:xfrm>
            <a:custGeom>
              <a:avLst/>
              <a:gdLst>
                <a:gd name="T0" fmla="*/ 38 w 90"/>
                <a:gd name="T1" fmla="*/ 42 h 89"/>
                <a:gd name="T2" fmla="*/ 45 w 90"/>
                <a:gd name="T3" fmla="*/ 42 h 89"/>
                <a:gd name="T4" fmla="*/ 55 w 90"/>
                <a:gd name="T5" fmla="*/ 34 h 89"/>
                <a:gd name="T6" fmla="*/ 43 w 90"/>
                <a:gd name="T7" fmla="*/ 26 h 89"/>
                <a:gd name="T8" fmla="*/ 38 w 90"/>
                <a:gd name="T9" fmla="*/ 26 h 89"/>
                <a:gd name="T10" fmla="*/ 38 w 90"/>
                <a:gd name="T11" fmla="*/ 42 h 89"/>
                <a:gd name="T12" fmla="*/ 27 w 90"/>
                <a:gd name="T13" fmla="*/ 18 h 89"/>
                <a:gd name="T14" fmla="*/ 43 w 90"/>
                <a:gd name="T15" fmla="*/ 18 h 89"/>
                <a:gd name="T16" fmla="*/ 61 w 90"/>
                <a:gd name="T17" fmla="*/ 22 h 89"/>
                <a:gd name="T18" fmla="*/ 67 w 90"/>
                <a:gd name="T19" fmla="*/ 34 h 89"/>
                <a:gd name="T20" fmla="*/ 55 w 90"/>
                <a:gd name="T21" fmla="*/ 48 h 89"/>
                <a:gd name="T22" fmla="*/ 69 w 90"/>
                <a:gd name="T23" fmla="*/ 70 h 89"/>
                <a:gd name="T24" fmla="*/ 57 w 90"/>
                <a:gd name="T25" fmla="*/ 70 h 89"/>
                <a:gd name="T26" fmla="*/ 44 w 90"/>
                <a:gd name="T27" fmla="*/ 49 h 89"/>
                <a:gd name="T28" fmla="*/ 38 w 90"/>
                <a:gd name="T29" fmla="*/ 49 h 89"/>
                <a:gd name="T30" fmla="*/ 38 w 90"/>
                <a:gd name="T31" fmla="*/ 70 h 89"/>
                <a:gd name="T32" fmla="*/ 27 w 90"/>
                <a:gd name="T33" fmla="*/ 70 h 89"/>
                <a:gd name="T34" fmla="*/ 27 w 90"/>
                <a:gd name="T35" fmla="*/ 18 h 89"/>
                <a:gd name="T36" fmla="*/ 45 w 90"/>
                <a:gd name="T37" fmla="*/ 8 h 89"/>
                <a:gd name="T38" fmla="*/ 9 w 90"/>
                <a:gd name="T39" fmla="*/ 45 h 89"/>
                <a:gd name="T40" fmla="*/ 45 w 90"/>
                <a:gd name="T41" fmla="*/ 82 h 89"/>
                <a:gd name="T42" fmla="*/ 82 w 90"/>
                <a:gd name="T43" fmla="*/ 45 h 89"/>
                <a:gd name="T44" fmla="*/ 45 w 90"/>
                <a:gd name="T45" fmla="*/ 8 h 89"/>
                <a:gd name="T46" fmla="*/ 45 w 90"/>
                <a:gd name="T47" fmla="*/ 0 h 89"/>
                <a:gd name="T48" fmla="*/ 90 w 90"/>
                <a:gd name="T49" fmla="*/ 45 h 89"/>
                <a:gd name="T50" fmla="*/ 45 w 90"/>
                <a:gd name="T51" fmla="*/ 89 h 89"/>
                <a:gd name="T52" fmla="*/ 0 w 90"/>
                <a:gd name="T53" fmla="*/ 45 h 89"/>
                <a:gd name="T54" fmla="*/ 45 w 90"/>
                <a:gd name="T5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89">
                  <a:moveTo>
                    <a:pt x="38" y="42"/>
                  </a:moveTo>
                  <a:cubicBezTo>
                    <a:pt x="45" y="42"/>
                    <a:pt x="45" y="42"/>
                    <a:pt x="45" y="42"/>
                  </a:cubicBezTo>
                  <a:cubicBezTo>
                    <a:pt x="51" y="42"/>
                    <a:pt x="55" y="39"/>
                    <a:pt x="55" y="34"/>
                  </a:cubicBezTo>
                  <a:cubicBezTo>
                    <a:pt x="55" y="27"/>
                    <a:pt x="49" y="26"/>
                    <a:pt x="43" y="26"/>
                  </a:cubicBezTo>
                  <a:cubicBezTo>
                    <a:pt x="38" y="26"/>
                    <a:pt x="38" y="26"/>
                    <a:pt x="38" y="26"/>
                  </a:cubicBezTo>
                  <a:lnTo>
                    <a:pt x="38" y="42"/>
                  </a:lnTo>
                  <a:close/>
                  <a:moveTo>
                    <a:pt x="27" y="18"/>
                  </a:moveTo>
                  <a:cubicBezTo>
                    <a:pt x="43" y="18"/>
                    <a:pt x="43" y="18"/>
                    <a:pt x="43" y="18"/>
                  </a:cubicBezTo>
                  <a:cubicBezTo>
                    <a:pt x="52" y="18"/>
                    <a:pt x="57" y="20"/>
                    <a:pt x="61" y="22"/>
                  </a:cubicBezTo>
                  <a:cubicBezTo>
                    <a:pt x="64" y="25"/>
                    <a:pt x="67" y="29"/>
                    <a:pt x="67" y="34"/>
                  </a:cubicBezTo>
                  <a:cubicBezTo>
                    <a:pt x="67" y="42"/>
                    <a:pt x="60" y="46"/>
                    <a:pt x="55" y="48"/>
                  </a:cubicBezTo>
                  <a:cubicBezTo>
                    <a:pt x="69" y="70"/>
                    <a:pt x="69" y="70"/>
                    <a:pt x="69" y="70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38" y="49"/>
                    <a:pt x="38" y="49"/>
                    <a:pt x="38" y="49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27" y="70"/>
                    <a:pt x="27" y="70"/>
                    <a:pt x="27" y="70"/>
                  </a:cubicBezTo>
                  <a:lnTo>
                    <a:pt x="27" y="18"/>
                  </a:lnTo>
                  <a:close/>
                  <a:moveTo>
                    <a:pt x="45" y="8"/>
                  </a:moveTo>
                  <a:cubicBezTo>
                    <a:pt x="25" y="8"/>
                    <a:pt x="9" y="24"/>
                    <a:pt x="9" y="45"/>
                  </a:cubicBezTo>
                  <a:cubicBezTo>
                    <a:pt x="9" y="65"/>
                    <a:pt x="25" y="82"/>
                    <a:pt x="45" y="82"/>
                  </a:cubicBezTo>
                  <a:cubicBezTo>
                    <a:pt x="66" y="82"/>
                    <a:pt x="82" y="65"/>
                    <a:pt x="82" y="45"/>
                  </a:cubicBezTo>
                  <a:cubicBezTo>
                    <a:pt x="82" y="24"/>
                    <a:pt x="66" y="8"/>
                    <a:pt x="45" y="8"/>
                  </a:cubicBezTo>
                  <a:close/>
                  <a:moveTo>
                    <a:pt x="45" y="0"/>
                  </a:moveTo>
                  <a:cubicBezTo>
                    <a:pt x="70" y="0"/>
                    <a:pt x="90" y="20"/>
                    <a:pt x="90" y="45"/>
                  </a:cubicBezTo>
                  <a:cubicBezTo>
                    <a:pt x="90" y="70"/>
                    <a:pt x="70" y="89"/>
                    <a:pt x="45" y="89"/>
                  </a:cubicBezTo>
                  <a:cubicBezTo>
                    <a:pt x="20" y="89"/>
                    <a:pt x="0" y="70"/>
                    <a:pt x="0" y="45"/>
                  </a:cubicBezTo>
                  <a:cubicBezTo>
                    <a:pt x="0" y="20"/>
                    <a:pt x="20" y="0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055"/>
              <a:endParaRPr lang="en-US" sz="1765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131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">
          <p15:clr>
            <a:srgbClr val="C35EA4"/>
          </p15:clr>
        </p15:guide>
        <p15:guide id="2" pos="7546">
          <p15:clr>
            <a:srgbClr val="C35EA4"/>
          </p15:clr>
        </p15:guide>
        <p15:guide id="3" orient="horz" pos="302">
          <p15:clr>
            <a:srgbClr val="C35EA4"/>
          </p15:clr>
        </p15:guide>
        <p15:guide id="4" orient="horz" pos="4104">
          <p15:clr>
            <a:srgbClr val="C35EA4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Line Title - One 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8671" y="25544"/>
            <a:ext cx="11387456" cy="105356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for 2 lines of text</a:t>
            </a:r>
            <a:endParaRPr lang="en-US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05666" y="1186112"/>
            <a:ext cx="11392065" cy="4891987"/>
          </a:xfrm>
        </p:spPr>
        <p:txBody>
          <a:bodyPr lIns="137160"/>
          <a:lstStyle>
            <a:lvl1pPr marL="277786" indent="-277786">
              <a:buClr>
                <a:schemeClr val="bg2"/>
              </a:buClr>
              <a:defRPr lang="en-US" sz="2745" kern="1200" spc="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82651" indent="-268916">
              <a:buClr>
                <a:schemeClr val="bg2"/>
              </a:buClr>
              <a:defRPr sz="2353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6386" indent="-268916">
              <a:buClr>
                <a:schemeClr val="bg2"/>
              </a:buClr>
              <a:defRPr sz="1961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54941" indent="-268916">
              <a:buClr>
                <a:schemeClr val="bg2"/>
              </a:buClr>
              <a:defRPr sz="1568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13495" indent="-268916">
              <a:buClr>
                <a:schemeClr val="bg2"/>
              </a:buClr>
              <a:defRPr sz="1568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3577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Line Title - Single Line Subtitle - 1 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8671" y="25544"/>
            <a:ext cx="11387456" cy="105356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for 2 lines of text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00079" y="1064531"/>
            <a:ext cx="11387396" cy="348659"/>
          </a:xfrm>
        </p:spPr>
        <p:txBody>
          <a:bodyPr anchor="ctr"/>
          <a:lstStyle>
            <a:lvl1pPr marL="0" marR="0" indent="0" algn="l" defTabSz="91405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Arial" pitchFamily="34" charset="0"/>
              <a:buNone/>
              <a:tabLst/>
              <a:defRPr lang="en-US" sz="1863" b="1" kern="1200" cap="all" spc="157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charset="0"/>
              </a:defRPr>
            </a:lvl1pPr>
          </a:lstStyle>
          <a:p>
            <a:pPr marL="0" marR="0" lvl="0" indent="0" algn="l" defTabSz="91405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Arial" pitchFamily="34" charset="0"/>
              <a:buNone/>
              <a:tabLst/>
              <a:defRPr/>
            </a:pPr>
            <a:r>
              <a:rPr lang="en-US" dirty="0" smtClean="0"/>
              <a:t>CLICK TO ADD SUBTITLE TEXT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05666" y="1467125"/>
            <a:ext cx="11392065" cy="4891987"/>
          </a:xfrm>
        </p:spPr>
        <p:txBody>
          <a:bodyPr lIns="137160"/>
          <a:lstStyle>
            <a:lvl1pPr marL="277786" indent="-277786">
              <a:buClr>
                <a:schemeClr val="bg2"/>
              </a:buClr>
              <a:defRPr lang="en-US" sz="2745" kern="1200" spc="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82651" indent="-268916">
              <a:buClr>
                <a:schemeClr val="bg2"/>
              </a:buClr>
              <a:defRPr sz="2353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6386" indent="-268916">
              <a:buClr>
                <a:schemeClr val="bg2"/>
              </a:buClr>
              <a:defRPr sz="1961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54941" indent="-268916">
              <a:buClr>
                <a:schemeClr val="bg2"/>
              </a:buClr>
              <a:defRPr sz="1568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13495" indent="-268916">
              <a:buClr>
                <a:schemeClr val="bg2"/>
              </a:buClr>
              <a:defRPr sz="1568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4624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 Slide - Corpora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2"/>
            <a:ext cx="12188887" cy="6847296"/>
          </a:xfrm>
          <a:prstGeom prst="rect">
            <a:avLst/>
          </a:prstGeom>
        </p:spPr>
      </p:pic>
      <p:grpSp>
        <p:nvGrpSpPr>
          <p:cNvPr id="6" name="Group 5"/>
          <p:cNvGrpSpPr/>
          <p:nvPr userDrawn="1"/>
        </p:nvGrpSpPr>
        <p:grpSpPr>
          <a:xfrm>
            <a:off x="796361" y="1617561"/>
            <a:ext cx="1337473" cy="637693"/>
            <a:chOff x="317500" y="679451"/>
            <a:chExt cx="11798301" cy="5624513"/>
          </a:xfrm>
          <a:solidFill>
            <a:schemeClr val="bg1"/>
          </a:solidFill>
        </p:grpSpPr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4892675" y="2568576"/>
              <a:ext cx="1501775" cy="1176338"/>
            </a:xfrm>
            <a:custGeom>
              <a:avLst/>
              <a:gdLst>
                <a:gd name="T0" fmla="*/ 41 w 400"/>
                <a:gd name="T1" fmla="*/ 313 h 313"/>
                <a:gd name="T2" fmla="*/ 210 w 400"/>
                <a:gd name="T3" fmla="*/ 271 h 313"/>
                <a:gd name="T4" fmla="*/ 400 w 400"/>
                <a:gd name="T5" fmla="*/ 250 h 313"/>
                <a:gd name="T6" fmla="*/ 347 w 400"/>
                <a:gd name="T7" fmla="*/ 137 h 313"/>
                <a:gd name="T8" fmla="*/ 315 w 400"/>
                <a:gd name="T9" fmla="*/ 3 h 313"/>
                <a:gd name="T10" fmla="*/ 124 w 400"/>
                <a:gd name="T11" fmla="*/ 29 h 313"/>
                <a:gd name="T12" fmla="*/ 42 w 400"/>
                <a:gd name="T13" fmla="*/ 80 h 313"/>
                <a:gd name="T14" fmla="*/ 1 w 400"/>
                <a:gd name="T15" fmla="*/ 184 h 313"/>
                <a:gd name="T16" fmla="*/ 41 w 400"/>
                <a:gd name="T17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0" h="313">
                  <a:moveTo>
                    <a:pt x="41" y="313"/>
                  </a:moveTo>
                  <a:cubicBezTo>
                    <a:pt x="41" y="313"/>
                    <a:pt x="121" y="286"/>
                    <a:pt x="210" y="271"/>
                  </a:cubicBezTo>
                  <a:cubicBezTo>
                    <a:pt x="298" y="256"/>
                    <a:pt x="400" y="250"/>
                    <a:pt x="400" y="250"/>
                  </a:cubicBezTo>
                  <a:cubicBezTo>
                    <a:pt x="400" y="250"/>
                    <a:pt x="368" y="200"/>
                    <a:pt x="347" y="137"/>
                  </a:cubicBezTo>
                  <a:cubicBezTo>
                    <a:pt x="325" y="73"/>
                    <a:pt x="315" y="3"/>
                    <a:pt x="315" y="3"/>
                  </a:cubicBezTo>
                  <a:cubicBezTo>
                    <a:pt x="315" y="3"/>
                    <a:pt x="194" y="0"/>
                    <a:pt x="124" y="29"/>
                  </a:cubicBezTo>
                  <a:cubicBezTo>
                    <a:pt x="108" y="35"/>
                    <a:pt x="74" y="47"/>
                    <a:pt x="42" y="80"/>
                  </a:cubicBezTo>
                  <a:cubicBezTo>
                    <a:pt x="11" y="112"/>
                    <a:pt x="2" y="152"/>
                    <a:pt x="1" y="184"/>
                  </a:cubicBezTo>
                  <a:cubicBezTo>
                    <a:pt x="0" y="248"/>
                    <a:pt x="41" y="313"/>
                    <a:pt x="41" y="31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055"/>
              <a:endParaRPr lang="en-US" sz="1765" dirty="0">
                <a:solidFill>
                  <a:srgbClr val="000000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6405563" y="2620963"/>
              <a:ext cx="3405188" cy="1720850"/>
            </a:xfrm>
            <a:custGeom>
              <a:avLst/>
              <a:gdLst>
                <a:gd name="T0" fmla="*/ 26 w 907"/>
                <a:gd name="T1" fmla="*/ 234 h 458"/>
                <a:gd name="T2" fmla="*/ 527 w 907"/>
                <a:gd name="T3" fmla="*/ 280 h 458"/>
                <a:gd name="T4" fmla="*/ 907 w 907"/>
                <a:gd name="T5" fmla="*/ 458 h 458"/>
                <a:gd name="T6" fmla="*/ 907 w 907"/>
                <a:gd name="T7" fmla="*/ 456 h 458"/>
                <a:gd name="T8" fmla="*/ 578 w 907"/>
                <a:gd name="T9" fmla="*/ 205 h 458"/>
                <a:gd name="T10" fmla="*/ 4 w 907"/>
                <a:gd name="T11" fmla="*/ 0 h 458"/>
                <a:gd name="T12" fmla="*/ 5 w 907"/>
                <a:gd name="T13" fmla="*/ 122 h 458"/>
                <a:gd name="T14" fmla="*/ 26 w 907"/>
                <a:gd name="T15" fmla="*/ 234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7" h="458">
                  <a:moveTo>
                    <a:pt x="26" y="234"/>
                  </a:moveTo>
                  <a:cubicBezTo>
                    <a:pt x="26" y="234"/>
                    <a:pt x="307" y="216"/>
                    <a:pt x="527" y="280"/>
                  </a:cubicBezTo>
                  <a:cubicBezTo>
                    <a:pt x="773" y="351"/>
                    <a:pt x="907" y="458"/>
                    <a:pt x="907" y="458"/>
                  </a:cubicBezTo>
                  <a:cubicBezTo>
                    <a:pt x="907" y="456"/>
                    <a:pt x="907" y="456"/>
                    <a:pt x="907" y="456"/>
                  </a:cubicBezTo>
                  <a:cubicBezTo>
                    <a:pt x="907" y="456"/>
                    <a:pt x="778" y="318"/>
                    <a:pt x="578" y="205"/>
                  </a:cubicBezTo>
                  <a:cubicBezTo>
                    <a:pt x="253" y="23"/>
                    <a:pt x="4" y="0"/>
                    <a:pt x="4" y="0"/>
                  </a:cubicBezTo>
                  <a:cubicBezTo>
                    <a:pt x="4" y="0"/>
                    <a:pt x="0" y="63"/>
                    <a:pt x="5" y="122"/>
                  </a:cubicBezTo>
                  <a:cubicBezTo>
                    <a:pt x="7" y="159"/>
                    <a:pt x="26" y="234"/>
                    <a:pt x="26" y="2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055"/>
              <a:endParaRPr lang="en-US" sz="1765" dirty="0">
                <a:solidFill>
                  <a:srgbClr val="000000"/>
                </a:solidFill>
              </a:endParaRPr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6443663" y="679451"/>
              <a:ext cx="5059363" cy="3783013"/>
            </a:xfrm>
            <a:custGeom>
              <a:avLst/>
              <a:gdLst>
                <a:gd name="T0" fmla="*/ 989 w 1348"/>
                <a:gd name="T1" fmla="*/ 325 h 1007"/>
                <a:gd name="T2" fmla="*/ 988 w 1348"/>
                <a:gd name="T3" fmla="*/ 336 h 1007"/>
                <a:gd name="T4" fmla="*/ 978 w 1348"/>
                <a:gd name="T5" fmla="*/ 349 h 1007"/>
                <a:gd name="T6" fmla="*/ 950 w 1348"/>
                <a:gd name="T7" fmla="*/ 341 h 1007"/>
                <a:gd name="T8" fmla="*/ 923 w 1348"/>
                <a:gd name="T9" fmla="*/ 332 h 1007"/>
                <a:gd name="T10" fmla="*/ 909 w 1348"/>
                <a:gd name="T11" fmla="*/ 327 h 1007"/>
                <a:gd name="T12" fmla="*/ 912 w 1348"/>
                <a:gd name="T13" fmla="*/ 320 h 1007"/>
                <a:gd name="T14" fmla="*/ 955 w 1348"/>
                <a:gd name="T15" fmla="*/ 301 h 1007"/>
                <a:gd name="T16" fmla="*/ 994 w 1348"/>
                <a:gd name="T17" fmla="*/ 304 h 1007"/>
                <a:gd name="T18" fmla="*/ 989 w 1348"/>
                <a:gd name="T19" fmla="*/ 325 h 1007"/>
                <a:gd name="T20" fmla="*/ 1347 w 1348"/>
                <a:gd name="T21" fmla="*/ 636 h 1007"/>
                <a:gd name="T22" fmla="*/ 1342 w 1348"/>
                <a:gd name="T23" fmla="*/ 608 h 1007"/>
                <a:gd name="T24" fmla="*/ 1303 w 1348"/>
                <a:gd name="T25" fmla="*/ 577 h 1007"/>
                <a:gd name="T26" fmla="*/ 1273 w 1348"/>
                <a:gd name="T27" fmla="*/ 538 h 1007"/>
                <a:gd name="T28" fmla="*/ 1176 w 1348"/>
                <a:gd name="T29" fmla="*/ 441 h 1007"/>
                <a:gd name="T30" fmla="*/ 1081 w 1348"/>
                <a:gd name="T31" fmla="*/ 345 h 1007"/>
                <a:gd name="T32" fmla="*/ 1065 w 1348"/>
                <a:gd name="T33" fmla="*/ 279 h 1007"/>
                <a:gd name="T34" fmla="*/ 1022 w 1348"/>
                <a:gd name="T35" fmla="*/ 232 h 1007"/>
                <a:gd name="T36" fmla="*/ 926 w 1348"/>
                <a:gd name="T37" fmla="*/ 178 h 1007"/>
                <a:gd name="T38" fmla="*/ 921 w 1348"/>
                <a:gd name="T39" fmla="*/ 143 h 1007"/>
                <a:gd name="T40" fmla="*/ 947 w 1348"/>
                <a:gd name="T41" fmla="*/ 109 h 1007"/>
                <a:gd name="T42" fmla="*/ 922 w 1348"/>
                <a:gd name="T43" fmla="*/ 67 h 1007"/>
                <a:gd name="T44" fmla="*/ 599 w 1348"/>
                <a:gd name="T45" fmla="*/ 3 h 1007"/>
                <a:gd name="T46" fmla="*/ 143 w 1348"/>
                <a:gd name="T47" fmla="*/ 183 h 1007"/>
                <a:gd name="T48" fmla="*/ 0 w 1348"/>
                <a:gd name="T49" fmla="*/ 481 h 1007"/>
                <a:gd name="T50" fmla="*/ 492 w 1348"/>
                <a:gd name="T51" fmla="*/ 640 h 1007"/>
                <a:gd name="T52" fmla="*/ 974 w 1348"/>
                <a:gd name="T53" fmla="*/ 1007 h 1007"/>
                <a:gd name="T54" fmla="*/ 926 w 1348"/>
                <a:gd name="T55" fmla="*/ 862 h 1007"/>
                <a:gd name="T56" fmla="*/ 867 w 1348"/>
                <a:gd name="T57" fmla="*/ 769 h 1007"/>
                <a:gd name="T58" fmla="*/ 821 w 1348"/>
                <a:gd name="T59" fmla="*/ 735 h 1007"/>
                <a:gd name="T60" fmla="*/ 598 w 1348"/>
                <a:gd name="T61" fmla="*/ 622 h 1007"/>
                <a:gd name="T62" fmla="*/ 523 w 1348"/>
                <a:gd name="T63" fmla="*/ 421 h 1007"/>
                <a:gd name="T64" fmla="*/ 540 w 1348"/>
                <a:gd name="T65" fmla="*/ 396 h 1007"/>
                <a:gd name="T66" fmla="*/ 552 w 1348"/>
                <a:gd name="T67" fmla="*/ 420 h 1007"/>
                <a:gd name="T68" fmla="*/ 638 w 1348"/>
                <a:gd name="T69" fmla="*/ 613 h 1007"/>
                <a:gd name="T70" fmla="*/ 828 w 1348"/>
                <a:gd name="T71" fmla="*/ 671 h 1007"/>
                <a:gd name="T72" fmla="*/ 898 w 1348"/>
                <a:gd name="T73" fmla="*/ 666 h 1007"/>
                <a:gd name="T74" fmla="*/ 1159 w 1348"/>
                <a:gd name="T75" fmla="*/ 740 h 1007"/>
                <a:gd name="T76" fmla="*/ 1189 w 1348"/>
                <a:gd name="T77" fmla="*/ 755 h 1007"/>
                <a:gd name="T78" fmla="*/ 1271 w 1348"/>
                <a:gd name="T79" fmla="*/ 786 h 1007"/>
                <a:gd name="T80" fmla="*/ 1299 w 1348"/>
                <a:gd name="T81" fmla="*/ 763 h 1007"/>
                <a:gd name="T82" fmla="*/ 1320 w 1348"/>
                <a:gd name="T83" fmla="*/ 737 h 1007"/>
                <a:gd name="T84" fmla="*/ 1343 w 1348"/>
                <a:gd name="T85" fmla="*/ 690 h 1007"/>
                <a:gd name="T86" fmla="*/ 1347 w 1348"/>
                <a:gd name="T87" fmla="*/ 636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48" h="1007">
                  <a:moveTo>
                    <a:pt x="989" y="325"/>
                  </a:moveTo>
                  <a:cubicBezTo>
                    <a:pt x="988" y="328"/>
                    <a:pt x="988" y="330"/>
                    <a:pt x="988" y="336"/>
                  </a:cubicBezTo>
                  <a:cubicBezTo>
                    <a:pt x="987" y="342"/>
                    <a:pt x="984" y="347"/>
                    <a:pt x="978" y="349"/>
                  </a:cubicBezTo>
                  <a:cubicBezTo>
                    <a:pt x="973" y="352"/>
                    <a:pt x="961" y="346"/>
                    <a:pt x="950" y="341"/>
                  </a:cubicBezTo>
                  <a:cubicBezTo>
                    <a:pt x="939" y="336"/>
                    <a:pt x="923" y="332"/>
                    <a:pt x="923" y="332"/>
                  </a:cubicBezTo>
                  <a:cubicBezTo>
                    <a:pt x="912" y="332"/>
                    <a:pt x="910" y="331"/>
                    <a:pt x="909" y="327"/>
                  </a:cubicBezTo>
                  <a:cubicBezTo>
                    <a:pt x="908" y="323"/>
                    <a:pt x="912" y="320"/>
                    <a:pt x="912" y="320"/>
                  </a:cubicBezTo>
                  <a:cubicBezTo>
                    <a:pt x="912" y="320"/>
                    <a:pt x="927" y="304"/>
                    <a:pt x="955" y="301"/>
                  </a:cubicBezTo>
                  <a:cubicBezTo>
                    <a:pt x="978" y="298"/>
                    <a:pt x="990" y="299"/>
                    <a:pt x="994" y="304"/>
                  </a:cubicBezTo>
                  <a:cubicBezTo>
                    <a:pt x="997" y="308"/>
                    <a:pt x="990" y="322"/>
                    <a:pt x="989" y="325"/>
                  </a:cubicBezTo>
                  <a:moveTo>
                    <a:pt x="1347" y="636"/>
                  </a:moveTo>
                  <a:cubicBezTo>
                    <a:pt x="1346" y="624"/>
                    <a:pt x="1348" y="619"/>
                    <a:pt x="1342" y="608"/>
                  </a:cubicBezTo>
                  <a:cubicBezTo>
                    <a:pt x="1333" y="594"/>
                    <a:pt x="1314" y="588"/>
                    <a:pt x="1303" y="577"/>
                  </a:cubicBezTo>
                  <a:cubicBezTo>
                    <a:pt x="1283" y="558"/>
                    <a:pt x="1286" y="551"/>
                    <a:pt x="1273" y="538"/>
                  </a:cubicBezTo>
                  <a:cubicBezTo>
                    <a:pt x="1261" y="525"/>
                    <a:pt x="1212" y="474"/>
                    <a:pt x="1176" y="441"/>
                  </a:cubicBezTo>
                  <a:cubicBezTo>
                    <a:pt x="1139" y="407"/>
                    <a:pt x="1088" y="359"/>
                    <a:pt x="1081" y="345"/>
                  </a:cubicBezTo>
                  <a:cubicBezTo>
                    <a:pt x="1069" y="323"/>
                    <a:pt x="1073" y="303"/>
                    <a:pt x="1065" y="279"/>
                  </a:cubicBezTo>
                  <a:cubicBezTo>
                    <a:pt x="1056" y="251"/>
                    <a:pt x="1022" y="232"/>
                    <a:pt x="1022" y="232"/>
                  </a:cubicBezTo>
                  <a:cubicBezTo>
                    <a:pt x="926" y="178"/>
                    <a:pt x="926" y="178"/>
                    <a:pt x="926" y="178"/>
                  </a:cubicBezTo>
                  <a:cubicBezTo>
                    <a:pt x="926" y="178"/>
                    <a:pt x="902" y="168"/>
                    <a:pt x="921" y="143"/>
                  </a:cubicBezTo>
                  <a:cubicBezTo>
                    <a:pt x="939" y="118"/>
                    <a:pt x="947" y="109"/>
                    <a:pt x="947" y="109"/>
                  </a:cubicBezTo>
                  <a:cubicBezTo>
                    <a:pt x="947" y="109"/>
                    <a:pt x="968" y="82"/>
                    <a:pt x="922" y="67"/>
                  </a:cubicBezTo>
                  <a:cubicBezTo>
                    <a:pt x="877" y="52"/>
                    <a:pt x="736" y="0"/>
                    <a:pt x="599" y="3"/>
                  </a:cubicBezTo>
                  <a:cubicBezTo>
                    <a:pt x="477" y="7"/>
                    <a:pt x="309" y="29"/>
                    <a:pt x="143" y="183"/>
                  </a:cubicBezTo>
                  <a:cubicBezTo>
                    <a:pt x="15" y="302"/>
                    <a:pt x="0" y="481"/>
                    <a:pt x="0" y="481"/>
                  </a:cubicBezTo>
                  <a:cubicBezTo>
                    <a:pt x="0" y="481"/>
                    <a:pt x="237" y="513"/>
                    <a:pt x="492" y="640"/>
                  </a:cubicBezTo>
                  <a:cubicBezTo>
                    <a:pt x="814" y="806"/>
                    <a:pt x="974" y="1007"/>
                    <a:pt x="974" y="1007"/>
                  </a:cubicBezTo>
                  <a:cubicBezTo>
                    <a:pt x="974" y="1007"/>
                    <a:pt x="959" y="920"/>
                    <a:pt x="926" y="862"/>
                  </a:cubicBezTo>
                  <a:cubicBezTo>
                    <a:pt x="905" y="827"/>
                    <a:pt x="867" y="769"/>
                    <a:pt x="867" y="769"/>
                  </a:cubicBezTo>
                  <a:cubicBezTo>
                    <a:pt x="867" y="769"/>
                    <a:pt x="847" y="739"/>
                    <a:pt x="821" y="735"/>
                  </a:cubicBezTo>
                  <a:cubicBezTo>
                    <a:pt x="763" y="727"/>
                    <a:pt x="680" y="698"/>
                    <a:pt x="598" y="622"/>
                  </a:cubicBezTo>
                  <a:cubicBezTo>
                    <a:pt x="507" y="538"/>
                    <a:pt x="523" y="421"/>
                    <a:pt x="523" y="421"/>
                  </a:cubicBezTo>
                  <a:cubicBezTo>
                    <a:pt x="523" y="421"/>
                    <a:pt x="524" y="396"/>
                    <a:pt x="540" y="396"/>
                  </a:cubicBezTo>
                  <a:cubicBezTo>
                    <a:pt x="556" y="396"/>
                    <a:pt x="552" y="420"/>
                    <a:pt x="552" y="420"/>
                  </a:cubicBezTo>
                  <a:cubicBezTo>
                    <a:pt x="552" y="420"/>
                    <a:pt x="552" y="531"/>
                    <a:pt x="638" y="613"/>
                  </a:cubicBezTo>
                  <a:cubicBezTo>
                    <a:pt x="638" y="613"/>
                    <a:pt x="684" y="671"/>
                    <a:pt x="828" y="671"/>
                  </a:cubicBezTo>
                  <a:cubicBezTo>
                    <a:pt x="857" y="671"/>
                    <a:pt x="878" y="665"/>
                    <a:pt x="898" y="666"/>
                  </a:cubicBezTo>
                  <a:cubicBezTo>
                    <a:pt x="919" y="667"/>
                    <a:pt x="1159" y="740"/>
                    <a:pt x="1159" y="740"/>
                  </a:cubicBezTo>
                  <a:cubicBezTo>
                    <a:pt x="1159" y="740"/>
                    <a:pt x="1181" y="751"/>
                    <a:pt x="1189" y="755"/>
                  </a:cubicBezTo>
                  <a:cubicBezTo>
                    <a:pt x="1205" y="762"/>
                    <a:pt x="1240" y="796"/>
                    <a:pt x="1271" y="786"/>
                  </a:cubicBezTo>
                  <a:cubicBezTo>
                    <a:pt x="1287" y="781"/>
                    <a:pt x="1292" y="772"/>
                    <a:pt x="1299" y="763"/>
                  </a:cubicBezTo>
                  <a:cubicBezTo>
                    <a:pt x="1305" y="756"/>
                    <a:pt x="1311" y="749"/>
                    <a:pt x="1320" y="737"/>
                  </a:cubicBezTo>
                  <a:cubicBezTo>
                    <a:pt x="1327" y="728"/>
                    <a:pt x="1337" y="711"/>
                    <a:pt x="1343" y="690"/>
                  </a:cubicBezTo>
                  <a:cubicBezTo>
                    <a:pt x="1347" y="678"/>
                    <a:pt x="1347" y="644"/>
                    <a:pt x="1347" y="63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055"/>
              <a:endParaRPr lang="en-US" sz="1765" dirty="0">
                <a:solidFill>
                  <a:srgbClr val="000000"/>
                </a:solidFill>
              </a:endParaRPr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317500" y="866776"/>
              <a:ext cx="5818188" cy="5000625"/>
            </a:xfrm>
            <a:custGeom>
              <a:avLst/>
              <a:gdLst>
                <a:gd name="T0" fmla="*/ 1389 w 1550"/>
                <a:gd name="T1" fmla="*/ 8 h 1331"/>
                <a:gd name="T2" fmla="*/ 1542 w 1550"/>
                <a:gd name="T3" fmla="*/ 156 h 1331"/>
                <a:gd name="T4" fmla="*/ 1526 w 1550"/>
                <a:gd name="T5" fmla="*/ 298 h 1331"/>
                <a:gd name="T6" fmla="*/ 1531 w 1550"/>
                <a:gd name="T7" fmla="*/ 424 h 1331"/>
                <a:gd name="T8" fmla="*/ 1240 w 1550"/>
                <a:gd name="T9" fmla="*/ 505 h 1331"/>
                <a:gd name="T10" fmla="*/ 1186 w 1550"/>
                <a:gd name="T11" fmla="*/ 633 h 1331"/>
                <a:gd name="T12" fmla="*/ 1223 w 1550"/>
                <a:gd name="T13" fmla="*/ 776 h 1331"/>
                <a:gd name="T14" fmla="*/ 1092 w 1550"/>
                <a:gd name="T15" fmla="*/ 826 h 1331"/>
                <a:gd name="T16" fmla="*/ 964 w 1550"/>
                <a:gd name="T17" fmla="*/ 886 h 1331"/>
                <a:gd name="T18" fmla="*/ 1050 w 1550"/>
                <a:gd name="T19" fmla="*/ 773 h 1331"/>
                <a:gd name="T20" fmla="*/ 1124 w 1550"/>
                <a:gd name="T21" fmla="*/ 710 h 1331"/>
                <a:gd name="T22" fmla="*/ 1129 w 1550"/>
                <a:gd name="T23" fmla="*/ 677 h 1331"/>
                <a:gd name="T24" fmla="*/ 1101 w 1550"/>
                <a:gd name="T25" fmla="*/ 670 h 1331"/>
                <a:gd name="T26" fmla="*/ 1013 w 1550"/>
                <a:gd name="T27" fmla="*/ 744 h 1331"/>
                <a:gd name="T28" fmla="*/ 895 w 1550"/>
                <a:gd name="T29" fmla="*/ 919 h 1331"/>
                <a:gd name="T30" fmla="*/ 671 w 1550"/>
                <a:gd name="T31" fmla="*/ 1021 h 1331"/>
                <a:gd name="T32" fmla="*/ 912 w 1550"/>
                <a:gd name="T33" fmla="*/ 674 h 1331"/>
                <a:gd name="T34" fmla="*/ 1032 w 1550"/>
                <a:gd name="T35" fmla="*/ 570 h 1331"/>
                <a:gd name="T36" fmla="*/ 1115 w 1550"/>
                <a:gd name="T37" fmla="*/ 514 h 1331"/>
                <a:gd name="T38" fmla="*/ 1120 w 1550"/>
                <a:gd name="T39" fmla="*/ 480 h 1331"/>
                <a:gd name="T40" fmla="*/ 1086 w 1550"/>
                <a:gd name="T41" fmla="*/ 477 h 1331"/>
                <a:gd name="T42" fmla="*/ 883 w 1550"/>
                <a:gd name="T43" fmla="*/ 635 h 1331"/>
                <a:gd name="T44" fmla="*/ 606 w 1550"/>
                <a:gd name="T45" fmla="*/ 1053 h 1331"/>
                <a:gd name="T46" fmla="*/ 361 w 1550"/>
                <a:gd name="T47" fmla="*/ 1163 h 1331"/>
                <a:gd name="T48" fmla="*/ 759 w 1550"/>
                <a:gd name="T49" fmla="*/ 605 h 1331"/>
                <a:gd name="T50" fmla="*/ 929 w 1550"/>
                <a:gd name="T51" fmla="*/ 451 h 1331"/>
                <a:gd name="T52" fmla="*/ 1101 w 1550"/>
                <a:gd name="T53" fmla="*/ 333 h 1331"/>
                <a:gd name="T54" fmla="*/ 1119 w 1550"/>
                <a:gd name="T55" fmla="*/ 296 h 1331"/>
                <a:gd name="T56" fmla="*/ 1084 w 1550"/>
                <a:gd name="T57" fmla="*/ 291 h 1331"/>
                <a:gd name="T58" fmla="*/ 742 w 1550"/>
                <a:gd name="T59" fmla="*/ 556 h 1331"/>
                <a:gd name="T60" fmla="*/ 291 w 1550"/>
                <a:gd name="T61" fmla="*/ 1198 h 1331"/>
                <a:gd name="T62" fmla="*/ 0 w 1550"/>
                <a:gd name="T63" fmla="*/ 1331 h 1331"/>
                <a:gd name="T64" fmla="*/ 601 w 1550"/>
                <a:gd name="T65" fmla="*/ 466 h 1331"/>
                <a:gd name="T66" fmla="*/ 1083 w 1550"/>
                <a:gd name="T67" fmla="*/ 109 h 1331"/>
                <a:gd name="T68" fmla="*/ 1389 w 1550"/>
                <a:gd name="T69" fmla="*/ 8 h 1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50" h="1331">
                  <a:moveTo>
                    <a:pt x="1389" y="8"/>
                  </a:moveTo>
                  <a:cubicBezTo>
                    <a:pt x="1467" y="0"/>
                    <a:pt x="1550" y="28"/>
                    <a:pt x="1542" y="156"/>
                  </a:cubicBezTo>
                  <a:cubicBezTo>
                    <a:pt x="1538" y="205"/>
                    <a:pt x="1528" y="263"/>
                    <a:pt x="1526" y="298"/>
                  </a:cubicBezTo>
                  <a:cubicBezTo>
                    <a:pt x="1524" y="341"/>
                    <a:pt x="1531" y="424"/>
                    <a:pt x="1531" y="424"/>
                  </a:cubicBezTo>
                  <a:cubicBezTo>
                    <a:pt x="1346" y="415"/>
                    <a:pt x="1275" y="474"/>
                    <a:pt x="1240" y="505"/>
                  </a:cubicBezTo>
                  <a:cubicBezTo>
                    <a:pt x="1204" y="536"/>
                    <a:pt x="1189" y="578"/>
                    <a:pt x="1186" y="633"/>
                  </a:cubicBezTo>
                  <a:cubicBezTo>
                    <a:pt x="1183" y="703"/>
                    <a:pt x="1223" y="776"/>
                    <a:pt x="1223" y="776"/>
                  </a:cubicBezTo>
                  <a:cubicBezTo>
                    <a:pt x="1223" y="776"/>
                    <a:pt x="1134" y="807"/>
                    <a:pt x="1092" y="826"/>
                  </a:cubicBezTo>
                  <a:cubicBezTo>
                    <a:pt x="1051" y="845"/>
                    <a:pt x="966" y="885"/>
                    <a:pt x="964" y="886"/>
                  </a:cubicBezTo>
                  <a:cubicBezTo>
                    <a:pt x="965" y="883"/>
                    <a:pt x="988" y="832"/>
                    <a:pt x="1050" y="773"/>
                  </a:cubicBezTo>
                  <a:cubicBezTo>
                    <a:pt x="1089" y="735"/>
                    <a:pt x="1124" y="710"/>
                    <a:pt x="1124" y="710"/>
                  </a:cubicBezTo>
                  <a:cubicBezTo>
                    <a:pt x="1124" y="710"/>
                    <a:pt x="1143" y="695"/>
                    <a:pt x="1129" y="677"/>
                  </a:cubicBezTo>
                  <a:cubicBezTo>
                    <a:pt x="1119" y="664"/>
                    <a:pt x="1101" y="670"/>
                    <a:pt x="1101" y="670"/>
                  </a:cubicBezTo>
                  <a:cubicBezTo>
                    <a:pt x="1101" y="670"/>
                    <a:pt x="1096" y="666"/>
                    <a:pt x="1013" y="744"/>
                  </a:cubicBezTo>
                  <a:cubicBezTo>
                    <a:pt x="930" y="822"/>
                    <a:pt x="895" y="919"/>
                    <a:pt x="895" y="919"/>
                  </a:cubicBezTo>
                  <a:cubicBezTo>
                    <a:pt x="671" y="1021"/>
                    <a:pt x="671" y="1021"/>
                    <a:pt x="671" y="1021"/>
                  </a:cubicBezTo>
                  <a:cubicBezTo>
                    <a:pt x="674" y="1015"/>
                    <a:pt x="760" y="820"/>
                    <a:pt x="912" y="674"/>
                  </a:cubicBezTo>
                  <a:cubicBezTo>
                    <a:pt x="938" y="648"/>
                    <a:pt x="972" y="613"/>
                    <a:pt x="1032" y="570"/>
                  </a:cubicBezTo>
                  <a:cubicBezTo>
                    <a:pt x="1083" y="533"/>
                    <a:pt x="1115" y="514"/>
                    <a:pt x="1115" y="514"/>
                  </a:cubicBezTo>
                  <a:cubicBezTo>
                    <a:pt x="1115" y="514"/>
                    <a:pt x="1134" y="499"/>
                    <a:pt x="1120" y="480"/>
                  </a:cubicBezTo>
                  <a:cubicBezTo>
                    <a:pt x="1107" y="463"/>
                    <a:pt x="1086" y="477"/>
                    <a:pt x="1086" y="477"/>
                  </a:cubicBezTo>
                  <a:cubicBezTo>
                    <a:pt x="1086" y="477"/>
                    <a:pt x="995" y="528"/>
                    <a:pt x="883" y="635"/>
                  </a:cubicBezTo>
                  <a:cubicBezTo>
                    <a:pt x="701" y="809"/>
                    <a:pt x="606" y="1053"/>
                    <a:pt x="606" y="1053"/>
                  </a:cubicBezTo>
                  <a:cubicBezTo>
                    <a:pt x="361" y="1163"/>
                    <a:pt x="361" y="1163"/>
                    <a:pt x="361" y="1163"/>
                  </a:cubicBezTo>
                  <a:cubicBezTo>
                    <a:pt x="361" y="1163"/>
                    <a:pt x="540" y="820"/>
                    <a:pt x="759" y="605"/>
                  </a:cubicBezTo>
                  <a:cubicBezTo>
                    <a:pt x="813" y="553"/>
                    <a:pt x="847" y="514"/>
                    <a:pt x="929" y="451"/>
                  </a:cubicBezTo>
                  <a:cubicBezTo>
                    <a:pt x="1025" y="378"/>
                    <a:pt x="1101" y="333"/>
                    <a:pt x="1101" y="333"/>
                  </a:cubicBezTo>
                  <a:cubicBezTo>
                    <a:pt x="1101" y="333"/>
                    <a:pt x="1132" y="318"/>
                    <a:pt x="1119" y="296"/>
                  </a:cubicBezTo>
                  <a:cubicBezTo>
                    <a:pt x="1107" y="274"/>
                    <a:pt x="1084" y="291"/>
                    <a:pt x="1084" y="291"/>
                  </a:cubicBezTo>
                  <a:cubicBezTo>
                    <a:pt x="1084" y="291"/>
                    <a:pt x="952" y="354"/>
                    <a:pt x="742" y="556"/>
                  </a:cubicBezTo>
                  <a:cubicBezTo>
                    <a:pt x="468" y="820"/>
                    <a:pt x="291" y="1198"/>
                    <a:pt x="291" y="1198"/>
                  </a:cubicBezTo>
                  <a:cubicBezTo>
                    <a:pt x="0" y="1331"/>
                    <a:pt x="0" y="1331"/>
                    <a:pt x="0" y="1331"/>
                  </a:cubicBezTo>
                  <a:cubicBezTo>
                    <a:pt x="181" y="1011"/>
                    <a:pt x="329" y="748"/>
                    <a:pt x="601" y="466"/>
                  </a:cubicBezTo>
                  <a:cubicBezTo>
                    <a:pt x="742" y="321"/>
                    <a:pt x="959" y="163"/>
                    <a:pt x="1083" y="109"/>
                  </a:cubicBezTo>
                  <a:cubicBezTo>
                    <a:pt x="1206" y="55"/>
                    <a:pt x="1277" y="20"/>
                    <a:pt x="1389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055"/>
              <a:endParaRPr lang="en-US" sz="1765" dirty="0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6757988" y="4729163"/>
              <a:ext cx="1614488" cy="1112838"/>
            </a:xfrm>
            <a:custGeom>
              <a:avLst/>
              <a:gdLst>
                <a:gd name="T0" fmla="*/ 221 w 430"/>
                <a:gd name="T1" fmla="*/ 38 h 296"/>
                <a:gd name="T2" fmla="*/ 315 w 430"/>
                <a:gd name="T3" fmla="*/ 131 h 296"/>
                <a:gd name="T4" fmla="*/ 114 w 430"/>
                <a:gd name="T5" fmla="*/ 131 h 296"/>
                <a:gd name="T6" fmla="*/ 221 w 430"/>
                <a:gd name="T7" fmla="*/ 38 h 296"/>
                <a:gd name="T8" fmla="*/ 324 w 430"/>
                <a:gd name="T9" fmla="*/ 231 h 296"/>
                <a:gd name="T10" fmla="*/ 215 w 430"/>
                <a:gd name="T11" fmla="*/ 260 h 296"/>
                <a:gd name="T12" fmla="*/ 114 w 430"/>
                <a:gd name="T13" fmla="*/ 166 h 296"/>
                <a:gd name="T14" fmla="*/ 430 w 430"/>
                <a:gd name="T15" fmla="*/ 166 h 296"/>
                <a:gd name="T16" fmla="*/ 193 w 430"/>
                <a:gd name="T17" fmla="*/ 0 h 296"/>
                <a:gd name="T18" fmla="*/ 1 w 430"/>
                <a:gd name="T19" fmla="*/ 150 h 296"/>
                <a:gd name="T20" fmla="*/ 218 w 430"/>
                <a:gd name="T21" fmla="*/ 296 h 296"/>
                <a:gd name="T22" fmla="*/ 353 w 430"/>
                <a:gd name="T23" fmla="*/ 267 h 296"/>
                <a:gd name="T24" fmla="*/ 324 w 430"/>
                <a:gd name="T25" fmla="*/ 231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0" h="296">
                  <a:moveTo>
                    <a:pt x="221" y="38"/>
                  </a:moveTo>
                  <a:cubicBezTo>
                    <a:pt x="314" y="36"/>
                    <a:pt x="315" y="131"/>
                    <a:pt x="315" y="131"/>
                  </a:cubicBezTo>
                  <a:cubicBezTo>
                    <a:pt x="114" y="131"/>
                    <a:pt x="114" y="131"/>
                    <a:pt x="114" y="131"/>
                  </a:cubicBezTo>
                  <a:cubicBezTo>
                    <a:pt x="114" y="131"/>
                    <a:pt x="114" y="39"/>
                    <a:pt x="221" y="38"/>
                  </a:cubicBezTo>
                  <a:moveTo>
                    <a:pt x="324" y="231"/>
                  </a:moveTo>
                  <a:cubicBezTo>
                    <a:pt x="303" y="252"/>
                    <a:pt x="255" y="261"/>
                    <a:pt x="215" y="260"/>
                  </a:cubicBezTo>
                  <a:cubicBezTo>
                    <a:pt x="159" y="260"/>
                    <a:pt x="120" y="223"/>
                    <a:pt x="114" y="166"/>
                  </a:cubicBezTo>
                  <a:cubicBezTo>
                    <a:pt x="430" y="166"/>
                    <a:pt x="430" y="166"/>
                    <a:pt x="430" y="166"/>
                  </a:cubicBezTo>
                  <a:cubicBezTo>
                    <a:pt x="430" y="43"/>
                    <a:pt x="301" y="0"/>
                    <a:pt x="193" y="0"/>
                  </a:cubicBezTo>
                  <a:cubicBezTo>
                    <a:pt x="94" y="0"/>
                    <a:pt x="0" y="75"/>
                    <a:pt x="1" y="150"/>
                  </a:cubicBezTo>
                  <a:cubicBezTo>
                    <a:pt x="1" y="172"/>
                    <a:pt x="28" y="296"/>
                    <a:pt x="218" y="296"/>
                  </a:cubicBezTo>
                  <a:cubicBezTo>
                    <a:pt x="286" y="296"/>
                    <a:pt x="319" y="285"/>
                    <a:pt x="353" y="267"/>
                  </a:cubicBezTo>
                  <a:cubicBezTo>
                    <a:pt x="354" y="267"/>
                    <a:pt x="327" y="233"/>
                    <a:pt x="324" y="2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055"/>
              <a:endParaRPr lang="en-US" sz="1765" dirty="0">
                <a:solidFill>
                  <a:srgbClr val="000000"/>
                </a:solidFill>
              </a:endParaRPr>
            </a:p>
          </p:txBody>
        </p:sp>
        <p:sp>
          <p:nvSpPr>
            <p:cNvPr id="13" name="Freeform 10"/>
            <p:cNvSpPr>
              <a:spLocks noEditPoints="1"/>
            </p:cNvSpPr>
            <p:nvPr userDrawn="1"/>
          </p:nvSpPr>
          <p:spPr bwMode="auto">
            <a:xfrm>
              <a:off x="8493125" y="4733926"/>
              <a:ext cx="1609725" cy="1570038"/>
            </a:xfrm>
            <a:custGeom>
              <a:avLst/>
              <a:gdLst>
                <a:gd name="T0" fmla="*/ 214 w 429"/>
                <a:gd name="T1" fmla="*/ 257 h 418"/>
                <a:gd name="T2" fmla="*/ 112 w 429"/>
                <a:gd name="T3" fmla="*/ 148 h 418"/>
                <a:gd name="T4" fmla="*/ 214 w 429"/>
                <a:gd name="T5" fmla="*/ 39 h 418"/>
                <a:gd name="T6" fmla="*/ 317 w 429"/>
                <a:gd name="T7" fmla="*/ 148 h 418"/>
                <a:gd name="T8" fmla="*/ 214 w 429"/>
                <a:gd name="T9" fmla="*/ 257 h 418"/>
                <a:gd name="T10" fmla="*/ 428 w 429"/>
                <a:gd name="T11" fmla="*/ 0 h 418"/>
                <a:gd name="T12" fmla="*/ 318 w 429"/>
                <a:gd name="T13" fmla="*/ 1 h 418"/>
                <a:gd name="T14" fmla="*/ 317 w 429"/>
                <a:gd name="T15" fmla="*/ 29 h 418"/>
                <a:gd name="T16" fmla="*/ 208 w 429"/>
                <a:gd name="T17" fmla="*/ 3 h 418"/>
                <a:gd name="T18" fmla="*/ 0 w 429"/>
                <a:gd name="T19" fmla="*/ 145 h 418"/>
                <a:gd name="T20" fmla="*/ 206 w 429"/>
                <a:gd name="T21" fmla="*/ 294 h 418"/>
                <a:gd name="T22" fmla="*/ 314 w 429"/>
                <a:gd name="T23" fmla="*/ 269 h 418"/>
                <a:gd name="T24" fmla="*/ 317 w 429"/>
                <a:gd name="T25" fmla="*/ 269 h 418"/>
                <a:gd name="T26" fmla="*/ 219 w 429"/>
                <a:gd name="T27" fmla="*/ 382 h 418"/>
                <a:gd name="T28" fmla="*/ 88 w 429"/>
                <a:gd name="T29" fmla="*/ 345 h 418"/>
                <a:gd name="T30" fmla="*/ 69 w 429"/>
                <a:gd name="T31" fmla="*/ 390 h 418"/>
                <a:gd name="T32" fmla="*/ 238 w 429"/>
                <a:gd name="T33" fmla="*/ 417 h 418"/>
                <a:gd name="T34" fmla="*/ 341 w 429"/>
                <a:gd name="T35" fmla="*/ 390 h 418"/>
                <a:gd name="T36" fmla="*/ 420 w 429"/>
                <a:gd name="T37" fmla="*/ 312 h 418"/>
                <a:gd name="T38" fmla="*/ 428 w 429"/>
                <a:gd name="T39" fmla="*/ 236 h 418"/>
                <a:gd name="T40" fmla="*/ 428 w 429"/>
                <a:gd name="T41" fmla="*/ 0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9" h="418">
                  <a:moveTo>
                    <a:pt x="214" y="257"/>
                  </a:moveTo>
                  <a:cubicBezTo>
                    <a:pt x="160" y="257"/>
                    <a:pt x="112" y="220"/>
                    <a:pt x="112" y="148"/>
                  </a:cubicBezTo>
                  <a:cubicBezTo>
                    <a:pt x="112" y="76"/>
                    <a:pt x="154" y="39"/>
                    <a:pt x="214" y="39"/>
                  </a:cubicBezTo>
                  <a:cubicBezTo>
                    <a:pt x="288" y="39"/>
                    <a:pt x="317" y="90"/>
                    <a:pt x="317" y="148"/>
                  </a:cubicBezTo>
                  <a:cubicBezTo>
                    <a:pt x="317" y="220"/>
                    <a:pt x="279" y="257"/>
                    <a:pt x="214" y="257"/>
                  </a:cubicBezTo>
                  <a:moveTo>
                    <a:pt x="428" y="0"/>
                  </a:moveTo>
                  <a:cubicBezTo>
                    <a:pt x="318" y="1"/>
                    <a:pt x="318" y="1"/>
                    <a:pt x="318" y="1"/>
                  </a:cubicBezTo>
                  <a:cubicBezTo>
                    <a:pt x="318" y="1"/>
                    <a:pt x="317" y="22"/>
                    <a:pt x="317" y="29"/>
                  </a:cubicBezTo>
                  <a:cubicBezTo>
                    <a:pt x="316" y="29"/>
                    <a:pt x="288" y="3"/>
                    <a:pt x="208" y="3"/>
                  </a:cubicBezTo>
                  <a:cubicBezTo>
                    <a:pt x="96" y="4"/>
                    <a:pt x="1" y="69"/>
                    <a:pt x="0" y="145"/>
                  </a:cubicBezTo>
                  <a:cubicBezTo>
                    <a:pt x="0" y="241"/>
                    <a:pt x="117" y="292"/>
                    <a:pt x="206" y="294"/>
                  </a:cubicBezTo>
                  <a:cubicBezTo>
                    <a:pt x="246" y="294"/>
                    <a:pt x="285" y="286"/>
                    <a:pt x="314" y="269"/>
                  </a:cubicBezTo>
                  <a:cubicBezTo>
                    <a:pt x="317" y="269"/>
                    <a:pt x="317" y="269"/>
                    <a:pt x="317" y="269"/>
                  </a:cubicBezTo>
                  <a:cubicBezTo>
                    <a:pt x="317" y="298"/>
                    <a:pt x="315" y="383"/>
                    <a:pt x="219" y="382"/>
                  </a:cubicBezTo>
                  <a:cubicBezTo>
                    <a:pt x="129" y="382"/>
                    <a:pt x="88" y="345"/>
                    <a:pt x="88" y="345"/>
                  </a:cubicBezTo>
                  <a:cubicBezTo>
                    <a:pt x="69" y="390"/>
                    <a:pt x="69" y="390"/>
                    <a:pt x="69" y="390"/>
                  </a:cubicBezTo>
                  <a:cubicBezTo>
                    <a:pt x="69" y="390"/>
                    <a:pt x="116" y="418"/>
                    <a:pt x="238" y="417"/>
                  </a:cubicBezTo>
                  <a:cubicBezTo>
                    <a:pt x="277" y="417"/>
                    <a:pt x="314" y="404"/>
                    <a:pt x="341" y="390"/>
                  </a:cubicBezTo>
                  <a:cubicBezTo>
                    <a:pt x="373" y="374"/>
                    <a:pt x="407" y="347"/>
                    <a:pt x="420" y="312"/>
                  </a:cubicBezTo>
                  <a:cubicBezTo>
                    <a:pt x="428" y="290"/>
                    <a:pt x="428" y="263"/>
                    <a:pt x="428" y="236"/>
                  </a:cubicBezTo>
                  <a:cubicBezTo>
                    <a:pt x="429" y="198"/>
                    <a:pt x="428" y="0"/>
                    <a:pt x="4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055"/>
              <a:endParaRPr lang="en-US" sz="1765" dirty="0">
                <a:solidFill>
                  <a:srgbClr val="000000"/>
                </a:solidFill>
              </a:endParaRPr>
            </a:p>
          </p:txBody>
        </p:sp>
        <p:sp>
          <p:nvSpPr>
            <p:cNvPr id="14" name="Freeform 11"/>
            <p:cNvSpPr>
              <a:spLocks noEditPoints="1"/>
            </p:cNvSpPr>
            <p:nvPr userDrawn="1"/>
          </p:nvSpPr>
          <p:spPr bwMode="auto">
            <a:xfrm>
              <a:off x="10272713" y="4759326"/>
              <a:ext cx="1843088" cy="1184275"/>
            </a:xfrm>
            <a:custGeom>
              <a:avLst/>
              <a:gdLst>
                <a:gd name="T0" fmla="*/ 210 w 491"/>
                <a:gd name="T1" fmla="*/ 256 h 315"/>
                <a:gd name="T2" fmla="*/ 108 w 491"/>
                <a:gd name="T3" fmla="*/ 147 h 315"/>
                <a:gd name="T4" fmla="*/ 210 w 491"/>
                <a:gd name="T5" fmla="*/ 37 h 315"/>
                <a:gd name="T6" fmla="*/ 313 w 491"/>
                <a:gd name="T7" fmla="*/ 147 h 315"/>
                <a:gd name="T8" fmla="*/ 210 w 491"/>
                <a:gd name="T9" fmla="*/ 256 h 315"/>
                <a:gd name="T10" fmla="*/ 475 w 491"/>
                <a:gd name="T11" fmla="*/ 247 h 315"/>
                <a:gd name="T12" fmla="*/ 438 w 491"/>
                <a:gd name="T13" fmla="*/ 250 h 315"/>
                <a:gd name="T14" fmla="*/ 425 w 491"/>
                <a:gd name="T15" fmla="*/ 153 h 315"/>
                <a:gd name="T16" fmla="*/ 425 w 491"/>
                <a:gd name="T17" fmla="*/ 144 h 315"/>
                <a:gd name="T18" fmla="*/ 213 w 491"/>
                <a:gd name="T19" fmla="*/ 0 h 315"/>
                <a:gd name="T20" fmla="*/ 0 w 491"/>
                <a:gd name="T21" fmla="*/ 144 h 315"/>
                <a:gd name="T22" fmla="*/ 213 w 491"/>
                <a:gd name="T23" fmla="*/ 292 h 315"/>
                <a:gd name="T24" fmla="*/ 327 w 491"/>
                <a:gd name="T25" fmla="*/ 261 h 315"/>
                <a:gd name="T26" fmla="*/ 360 w 491"/>
                <a:gd name="T27" fmla="*/ 277 h 315"/>
                <a:gd name="T28" fmla="*/ 491 w 491"/>
                <a:gd name="T29" fmla="*/ 269 h 315"/>
                <a:gd name="T30" fmla="*/ 475 w 491"/>
                <a:gd name="T31" fmla="*/ 247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1" h="315">
                  <a:moveTo>
                    <a:pt x="210" y="256"/>
                  </a:moveTo>
                  <a:cubicBezTo>
                    <a:pt x="156" y="256"/>
                    <a:pt x="108" y="218"/>
                    <a:pt x="108" y="147"/>
                  </a:cubicBezTo>
                  <a:cubicBezTo>
                    <a:pt x="108" y="75"/>
                    <a:pt x="150" y="37"/>
                    <a:pt x="210" y="37"/>
                  </a:cubicBezTo>
                  <a:cubicBezTo>
                    <a:pt x="284" y="37"/>
                    <a:pt x="313" y="88"/>
                    <a:pt x="313" y="147"/>
                  </a:cubicBezTo>
                  <a:cubicBezTo>
                    <a:pt x="313" y="218"/>
                    <a:pt x="274" y="256"/>
                    <a:pt x="210" y="256"/>
                  </a:cubicBezTo>
                  <a:moveTo>
                    <a:pt x="475" y="247"/>
                  </a:moveTo>
                  <a:cubicBezTo>
                    <a:pt x="475" y="247"/>
                    <a:pt x="450" y="257"/>
                    <a:pt x="438" y="250"/>
                  </a:cubicBezTo>
                  <a:cubicBezTo>
                    <a:pt x="420" y="239"/>
                    <a:pt x="424" y="188"/>
                    <a:pt x="425" y="153"/>
                  </a:cubicBezTo>
                  <a:cubicBezTo>
                    <a:pt x="425" y="150"/>
                    <a:pt x="425" y="147"/>
                    <a:pt x="425" y="144"/>
                  </a:cubicBezTo>
                  <a:cubicBezTo>
                    <a:pt x="425" y="65"/>
                    <a:pt x="330" y="0"/>
                    <a:pt x="213" y="0"/>
                  </a:cubicBezTo>
                  <a:cubicBezTo>
                    <a:pt x="95" y="0"/>
                    <a:pt x="0" y="65"/>
                    <a:pt x="0" y="144"/>
                  </a:cubicBezTo>
                  <a:cubicBezTo>
                    <a:pt x="0" y="224"/>
                    <a:pt x="95" y="292"/>
                    <a:pt x="213" y="292"/>
                  </a:cubicBezTo>
                  <a:cubicBezTo>
                    <a:pt x="259" y="292"/>
                    <a:pt x="293" y="278"/>
                    <a:pt x="327" y="261"/>
                  </a:cubicBezTo>
                  <a:cubicBezTo>
                    <a:pt x="337" y="267"/>
                    <a:pt x="357" y="276"/>
                    <a:pt x="360" y="277"/>
                  </a:cubicBezTo>
                  <a:cubicBezTo>
                    <a:pt x="457" y="315"/>
                    <a:pt x="491" y="269"/>
                    <a:pt x="491" y="269"/>
                  </a:cubicBezTo>
                  <a:lnTo>
                    <a:pt x="475" y="2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055"/>
              <a:endParaRPr lang="en-US" sz="1765" dirty="0">
                <a:solidFill>
                  <a:srgbClr val="000000"/>
                </a:solidFill>
              </a:endParaRPr>
            </a:p>
          </p:txBody>
        </p:sp>
        <p:sp>
          <p:nvSpPr>
            <p:cNvPr id="15" name="Freeform 12"/>
            <p:cNvSpPr>
              <a:spLocks noEditPoints="1"/>
            </p:cNvSpPr>
            <p:nvPr userDrawn="1"/>
          </p:nvSpPr>
          <p:spPr bwMode="auto">
            <a:xfrm>
              <a:off x="5181600" y="4124326"/>
              <a:ext cx="1843088" cy="1720850"/>
            </a:xfrm>
            <a:custGeom>
              <a:avLst/>
              <a:gdLst>
                <a:gd name="T0" fmla="*/ 230 w 491"/>
                <a:gd name="T1" fmla="*/ 217 h 458"/>
                <a:gd name="T2" fmla="*/ 107 w 491"/>
                <a:gd name="T3" fmla="*/ 126 h 458"/>
                <a:gd name="T4" fmla="*/ 230 w 491"/>
                <a:gd name="T5" fmla="*/ 34 h 458"/>
                <a:gd name="T6" fmla="*/ 353 w 491"/>
                <a:gd name="T7" fmla="*/ 126 h 458"/>
                <a:gd name="T8" fmla="*/ 230 w 491"/>
                <a:gd name="T9" fmla="*/ 217 h 458"/>
                <a:gd name="T10" fmla="*/ 472 w 491"/>
                <a:gd name="T11" fmla="*/ 107 h 458"/>
                <a:gd name="T12" fmla="*/ 316 w 491"/>
                <a:gd name="T13" fmla="*/ 1 h 458"/>
                <a:gd name="T14" fmla="*/ 0 w 491"/>
                <a:gd name="T15" fmla="*/ 0 h 458"/>
                <a:gd name="T16" fmla="*/ 0 w 491"/>
                <a:gd name="T17" fmla="*/ 458 h 458"/>
                <a:gd name="T18" fmla="*/ 126 w 491"/>
                <a:gd name="T19" fmla="*/ 458 h 458"/>
                <a:gd name="T20" fmla="*/ 126 w 491"/>
                <a:gd name="T21" fmla="*/ 251 h 458"/>
                <a:gd name="T22" fmla="*/ 335 w 491"/>
                <a:gd name="T23" fmla="*/ 250 h 458"/>
                <a:gd name="T24" fmla="*/ 472 w 491"/>
                <a:gd name="T25" fmla="*/ 107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1" h="458">
                  <a:moveTo>
                    <a:pt x="230" y="217"/>
                  </a:moveTo>
                  <a:cubicBezTo>
                    <a:pt x="162" y="217"/>
                    <a:pt x="107" y="176"/>
                    <a:pt x="107" y="126"/>
                  </a:cubicBezTo>
                  <a:cubicBezTo>
                    <a:pt x="107" y="75"/>
                    <a:pt x="162" y="34"/>
                    <a:pt x="230" y="34"/>
                  </a:cubicBezTo>
                  <a:cubicBezTo>
                    <a:pt x="298" y="34"/>
                    <a:pt x="353" y="75"/>
                    <a:pt x="353" y="126"/>
                  </a:cubicBezTo>
                  <a:cubicBezTo>
                    <a:pt x="353" y="176"/>
                    <a:pt x="298" y="217"/>
                    <a:pt x="230" y="217"/>
                  </a:cubicBezTo>
                  <a:moveTo>
                    <a:pt x="472" y="107"/>
                  </a:moveTo>
                  <a:cubicBezTo>
                    <a:pt x="457" y="38"/>
                    <a:pt x="380" y="1"/>
                    <a:pt x="316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58"/>
                    <a:pt x="0" y="458"/>
                    <a:pt x="0" y="458"/>
                  </a:cubicBezTo>
                  <a:cubicBezTo>
                    <a:pt x="126" y="458"/>
                    <a:pt x="126" y="458"/>
                    <a:pt x="126" y="458"/>
                  </a:cubicBezTo>
                  <a:cubicBezTo>
                    <a:pt x="126" y="251"/>
                    <a:pt x="126" y="251"/>
                    <a:pt x="126" y="251"/>
                  </a:cubicBezTo>
                  <a:cubicBezTo>
                    <a:pt x="126" y="251"/>
                    <a:pt x="312" y="251"/>
                    <a:pt x="335" y="250"/>
                  </a:cubicBezTo>
                  <a:cubicBezTo>
                    <a:pt x="399" y="238"/>
                    <a:pt x="491" y="191"/>
                    <a:pt x="472" y="10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055"/>
              <a:endParaRPr lang="en-US" sz="1765" dirty="0">
                <a:solidFill>
                  <a:srgbClr val="000000"/>
                </a:solidFill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 userDrawn="1"/>
          </p:nvSpPr>
          <p:spPr bwMode="auto">
            <a:xfrm>
              <a:off x="11720513" y="4538663"/>
              <a:ext cx="338138" cy="333375"/>
            </a:xfrm>
            <a:custGeom>
              <a:avLst/>
              <a:gdLst>
                <a:gd name="T0" fmla="*/ 38 w 90"/>
                <a:gd name="T1" fmla="*/ 42 h 89"/>
                <a:gd name="T2" fmla="*/ 45 w 90"/>
                <a:gd name="T3" fmla="*/ 42 h 89"/>
                <a:gd name="T4" fmla="*/ 55 w 90"/>
                <a:gd name="T5" fmla="*/ 34 h 89"/>
                <a:gd name="T6" fmla="*/ 43 w 90"/>
                <a:gd name="T7" fmla="*/ 26 h 89"/>
                <a:gd name="T8" fmla="*/ 38 w 90"/>
                <a:gd name="T9" fmla="*/ 26 h 89"/>
                <a:gd name="T10" fmla="*/ 38 w 90"/>
                <a:gd name="T11" fmla="*/ 42 h 89"/>
                <a:gd name="T12" fmla="*/ 27 w 90"/>
                <a:gd name="T13" fmla="*/ 18 h 89"/>
                <a:gd name="T14" fmla="*/ 43 w 90"/>
                <a:gd name="T15" fmla="*/ 18 h 89"/>
                <a:gd name="T16" fmla="*/ 61 w 90"/>
                <a:gd name="T17" fmla="*/ 22 h 89"/>
                <a:gd name="T18" fmla="*/ 67 w 90"/>
                <a:gd name="T19" fmla="*/ 34 h 89"/>
                <a:gd name="T20" fmla="*/ 55 w 90"/>
                <a:gd name="T21" fmla="*/ 48 h 89"/>
                <a:gd name="T22" fmla="*/ 69 w 90"/>
                <a:gd name="T23" fmla="*/ 70 h 89"/>
                <a:gd name="T24" fmla="*/ 57 w 90"/>
                <a:gd name="T25" fmla="*/ 70 h 89"/>
                <a:gd name="T26" fmla="*/ 44 w 90"/>
                <a:gd name="T27" fmla="*/ 49 h 89"/>
                <a:gd name="T28" fmla="*/ 38 w 90"/>
                <a:gd name="T29" fmla="*/ 49 h 89"/>
                <a:gd name="T30" fmla="*/ 38 w 90"/>
                <a:gd name="T31" fmla="*/ 70 h 89"/>
                <a:gd name="T32" fmla="*/ 27 w 90"/>
                <a:gd name="T33" fmla="*/ 70 h 89"/>
                <a:gd name="T34" fmla="*/ 27 w 90"/>
                <a:gd name="T35" fmla="*/ 18 h 89"/>
                <a:gd name="T36" fmla="*/ 45 w 90"/>
                <a:gd name="T37" fmla="*/ 8 h 89"/>
                <a:gd name="T38" fmla="*/ 9 w 90"/>
                <a:gd name="T39" fmla="*/ 45 h 89"/>
                <a:gd name="T40" fmla="*/ 45 w 90"/>
                <a:gd name="T41" fmla="*/ 82 h 89"/>
                <a:gd name="T42" fmla="*/ 82 w 90"/>
                <a:gd name="T43" fmla="*/ 45 h 89"/>
                <a:gd name="T44" fmla="*/ 45 w 90"/>
                <a:gd name="T45" fmla="*/ 8 h 89"/>
                <a:gd name="T46" fmla="*/ 45 w 90"/>
                <a:gd name="T47" fmla="*/ 0 h 89"/>
                <a:gd name="T48" fmla="*/ 90 w 90"/>
                <a:gd name="T49" fmla="*/ 45 h 89"/>
                <a:gd name="T50" fmla="*/ 45 w 90"/>
                <a:gd name="T51" fmla="*/ 89 h 89"/>
                <a:gd name="T52" fmla="*/ 0 w 90"/>
                <a:gd name="T53" fmla="*/ 45 h 89"/>
                <a:gd name="T54" fmla="*/ 45 w 90"/>
                <a:gd name="T5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89">
                  <a:moveTo>
                    <a:pt x="38" y="42"/>
                  </a:moveTo>
                  <a:cubicBezTo>
                    <a:pt x="45" y="42"/>
                    <a:pt x="45" y="42"/>
                    <a:pt x="45" y="42"/>
                  </a:cubicBezTo>
                  <a:cubicBezTo>
                    <a:pt x="51" y="42"/>
                    <a:pt x="55" y="39"/>
                    <a:pt x="55" y="34"/>
                  </a:cubicBezTo>
                  <a:cubicBezTo>
                    <a:pt x="55" y="27"/>
                    <a:pt x="49" y="26"/>
                    <a:pt x="43" y="26"/>
                  </a:cubicBezTo>
                  <a:cubicBezTo>
                    <a:pt x="38" y="26"/>
                    <a:pt x="38" y="26"/>
                    <a:pt x="38" y="26"/>
                  </a:cubicBezTo>
                  <a:lnTo>
                    <a:pt x="38" y="42"/>
                  </a:lnTo>
                  <a:close/>
                  <a:moveTo>
                    <a:pt x="27" y="18"/>
                  </a:moveTo>
                  <a:cubicBezTo>
                    <a:pt x="43" y="18"/>
                    <a:pt x="43" y="18"/>
                    <a:pt x="43" y="18"/>
                  </a:cubicBezTo>
                  <a:cubicBezTo>
                    <a:pt x="52" y="18"/>
                    <a:pt x="57" y="20"/>
                    <a:pt x="61" y="22"/>
                  </a:cubicBezTo>
                  <a:cubicBezTo>
                    <a:pt x="64" y="25"/>
                    <a:pt x="67" y="29"/>
                    <a:pt x="67" y="34"/>
                  </a:cubicBezTo>
                  <a:cubicBezTo>
                    <a:pt x="67" y="42"/>
                    <a:pt x="60" y="46"/>
                    <a:pt x="55" y="48"/>
                  </a:cubicBezTo>
                  <a:cubicBezTo>
                    <a:pt x="69" y="70"/>
                    <a:pt x="69" y="70"/>
                    <a:pt x="69" y="70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38" y="49"/>
                    <a:pt x="38" y="49"/>
                    <a:pt x="38" y="49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27" y="70"/>
                    <a:pt x="27" y="70"/>
                    <a:pt x="27" y="70"/>
                  </a:cubicBezTo>
                  <a:lnTo>
                    <a:pt x="27" y="18"/>
                  </a:lnTo>
                  <a:close/>
                  <a:moveTo>
                    <a:pt x="45" y="8"/>
                  </a:moveTo>
                  <a:cubicBezTo>
                    <a:pt x="25" y="8"/>
                    <a:pt x="9" y="24"/>
                    <a:pt x="9" y="45"/>
                  </a:cubicBezTo>
                  <a:cubicBezTo>
                    <a:pt x="9" y="65"/>
                    <a:pt x="25" y="82"/>
                    <a:pt x="45" y="82"/>
                  </a:cubicBezTo>
                  <a:cubicBezTo>
                    <a:pt x="66" y="82"/>
                    <a:pt x="82" y="65"/>
                    <a:pt x="82" y="45"/>
                  </a:cubicBezTo>
                  <a:cubicBezTo>
                    <a:pt x="82" y="24"/>
                    <a:pt x="66" y="8"/>
                    <a:pt x="45" y="8"/>
                  </a:cubicBezTo>
                  <a:close/>
                  <a:moveTo>
                    <a:pt x="45" y="0"/>
                  </a:moveTo>
                  <a:cubicBezTo>
                    <a:pt x="70" y="0"/>
                    <a:pt x="90" y="20"/>
                    <a:pt x="90" y="45"/>
                  </a:cubicBezTo>
                  <a:cubicBezTo>
                    <a:pt x="90" y="70"/>
                    <a:pt x="70" y="89"/>
                    <a:pt x="45" y="89"/>
                  </a:cubicBezTo>
                  <a:cubicBezTo>
                    <a:pt x="20" y="89"/>
                    <a:pt x="0" y="70"/>
                    <a:pt x="0" y="45"/>
                  </a:cubicBezTo>
                  <a:cubicBezTo>
                    <a:pt x="0" y="20"/>
                    <a:pt x="20" y="0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055"/>
              <a:endParaRPr lang="en-US" sz="1765" dirty="0">
                <a:solidFill>
                  <a:srgbClr val="000000"/>
                </a:solidFill>
              </a:endParaRPr>
            </a:p>
          </p:txBody>
        </p:sp>
      </p:grp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96362" y="2994502"/>
            <a:ext cx="5824755" cy="868995"/>
          </a:xfrm>
          <a:noFill/>
        </p:spPr>
        <p:txBody>
          <a:bodyPr lIns="146253" tIns="146253" rIns="45704" bIns="146253" anchor="ctr" anchorCtr="0"/>
          <a:lstStyle>
            <a:lvl1pPr>
              <a:lnSpc>
                <a:spcPct val="80000"/>
              </a:lnSpc>
              <a:defRPr sz="4705" spc="0" baseline="0">
                <a:gradFill>
                  <a:gsLst>
                    <a:gs pos="1250">
                      <a:schemeClr val="bg1"/>
                    </a:gs>
                    <a:gs pos="99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Break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73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">
          <p15:clr>
            <a:srgbClr val="C35EA4"/>
          </p15:clr>
        </p15:guide>
        <p15:guide id="2" pos="7546">
          <p15:clr>
            <a:srgbClr val="C35EA4"/>
          </p15:clr>
        </p15:guide>
        <p15:guide id="3" orient="horz" pos="302">
          <p15:clr>
            <a:srgbClr val="C35EA4"/>
          </p15:clr>
        </p15:guide>
        <p15:guide id="4" orient="horz" pos="4104">
          <p15:clr>
            <a:srgbClr val="C35EA4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50701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Accent Color 8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_bg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076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236325"/>
            <a:ext cx="9753600" cy="685590"/>
          </a:xfrm>
        </p:spPr>
        <p:txBody>
          <a:bodyPr tIns="124342" bIns="124342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274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2" y="0"/>
            <a:ext cx="162560" cy="6858000"/>
          </a:xfrm>
          <a:prstGeom prst="rect">
            <a:avLst/>
          </a:prstGeom>
          <a:solidFill>
            <a:srgbClr val="002E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43" tIns="54422" rIns="108843" bIns="54422" rtlCol="0" anchor="ctr"/>
          <a:lstStyle/>
          <a:p>
            <a:pPr algn="ctr" defTabSz="914055"/>
            <a:endParaRPr lang="en-US" sz="1765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spect="1"/>
          </p:cNvSpPr>
          <p:nvPr userDrawn="1"/>
        </p:nvSpPr>
        <p:spPr>
          <a:xfrm>
            <a:off x="2562" y="6412647"/>
            <a:ext cx="487680" cy="365760"/>
          </a:xfrm>
          <a:prstGeom prst="rect">
            <a:avLst/>
          </a:prstGeom>
          <a:solidFill>
            <a:srgbClr val="00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43" tIns="54422" rIns="108843" bIns="54422" rtlCol="0" anchor="ctr"/>
          <a:lstStyle/>
          <a:p>
            <a:pPr algn="ctr" defTabSz="914055"/>
            <a:endParaRPr lang="en-US" sz="1765">
              <a:solidFill>
                <a:srgbClr val="FFFFFF"/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0" y="6400801"/>
            <a:ext cx="508000" cy="365125"/>
          </a:xfrm>
          <a:prstGeom prst="rect">
            <a:avLst/>
          </a:prstGeom>
        </p:spPr>
        <p:txBody>
          <a:bodyPr vert="horz" lIns="108843" tIns="54422" rIns="108843" bIns="54422" rtlCol="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defTabSz="914055">
              <a:defRPr/>
            </a:pPr>
            <a:fld id="{96B3525A-9CD5-4006-8B41-FDDF6D587D63}" type="slidenum">
              <a:rPr lang="en-US" sz="1470" b="1" smtClean="0">
                <a:solidFill>
                  <a:srgbClr val="FFFFFF"/>
                </a:solidFill>
                <a:cs typeface="Arial" pitchFamily="34" charset="0"/>
              </a:rPr>
              <a:pPr defTabSz="914055">
                <a:defRPr/>
              </a:pPr>
              <a:t>‹#›</a:t>
            </a:fld>
            <a:endParaRPr lang="en-US" sz="1470" b="1" dirty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219" y="6412648"/>
            <a:ext cx="1097333" cy="390925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2563" y="6566356"/>
            <a:ext cx="12189438" cy="260807"/>
          </a:xfrm>
          <a:prstGeom prst="rect">
            <a:avLst/>
          </a:prstGeom>
          <a:noFill/>
        </p:spPr>
        <p:txBody>
          <a:bodyPr wrap="square" lIns="108843" tIns="54422" rIns="108843" bIns="54422" rtlCol="0">
            <a:spAutoFit/>
          </a:bodyPr>
          <a:lstStyle/>
          <a:p>
            <a:pPr algn="ctr" defTabSz="914055"/>
            <a:r>
              <a:rPr lang="en-US" sz="980" dirty="0">
                <a:solidFill>
                  <a:srgbClr val="002F5F"/>
                </a:solidFill>
              </a:rPr>
              <a:t>© 2012 Pegasystems Inc. 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219200" y="4343400"/>
            <a:ext cx="9753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1219200" y="3733800"/>
            <a:ext cx="9753600" cy="457200"/>
          </a:xfrm>
        </p:spPr>
        <p:txBody>
          <a:bodyPr>
            <a:noAutofit/>
          </a:bodyPr>
          <a:lstStyle>
            <a:lvl1pPr>
              <a:defRPr sz="3333">
                <a:solidFill>
                  <a:srgbClr val="002E5F"/>
                </a:solidFill>
              </a:defRPr>
            </a:lvl1pPr>
          </a:lstStyle>
          <a:p>
            <a:pPr lvl="0"/>
            <a:r>
              <a:rPr lang="en-US" dirty="0" smtClean="0"/>
              <a:t>Section: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4572000"/>
            <a:ext cx="9753600" cy="457200"/>
          </a:xfrm>
        </p:spPr>
        <p:txBody>
          <a:bodyPr>
            <a:normAutofit/>
          </a:bodyPr>
          <a:lstStyle>
            <a:lvl1pPr>
              <a:buNone/>
              <a:defRPr sz="2353" i="1"/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187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9729"/>
            <a:ext cx="10972800" cy="914400"/>
          </a:xfrm>
        </p:spPr>
        <p:txBody>
          <a:bodyPr anchor="ctr" anchorCtr="0">
            <a:normAutofit/>
          </a:bodyPr>
          <a:lstStyle>
            <a:lvl1pPr algn="l">
              <a:defRPr sz="3823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65238"/>
            <a:ext cx="10972800" cy="4983163"/>
          </a:xfrm>
        </p:spPr>
        <p:txBody>
          <a:bodyPr/>
          <a:lstStyle>
            <a:lvl1pPr marL="408147" indent="-408147">
              <a:buFont typeface="Wingdings 3" pitchFamily="18" charset="2"/>
              <a:buChar char=""/>
              <a:defRPr sz="2843">
                <a:latin typeface="Arial" pitchFamily="34" charset="0"/>
                <a:cs typeface="Arial" pitchFamily="34" charset="0"/>
              </a:defRPr>
            </a:lvl1pPr>
            <a:lvl2pPr marL="884319" indent="-340123">
              <a:buClr>
                <a:schemeClr val="accent2"/>
              </a:buClr>
              <a:buFont typeface="Arial" pitchFamily="34" charset="0"/>
              <a:buChar char="̶"/>
              <a:defRPr sz="2353"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08588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Agenda">
    <p:bg>
      <p:bgPr>
        <a:solidFill>
          <a:srgbClr val="4388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55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0472" y="1216152"/>
            <a:ext cx="9610344" cy="1810512"/>
          </a:xfrm>
        </p:spPr>
        <p:txBody>
          <a:bodyPr anchor="b">
            <a:noAutofit/>
          </a:bodyPr>
          <a:lstStyle>
            <a:lvl1pPr algn="ctr">
              <a:defRPr sz="6598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9616" y="2962657"/>
            <a:ext cx="9601200" cy="2944368"/>
          </a:xfrm>
        </p:spPr>
        <p:txBody>
          <a:bodyPr>
            <a:normAutofit/>
          </a:bodyPr>
          <a:lstStyle>
            <a:lvl1pPr marL="0" indent="0" algn="ctr">
              <a:buNone/>
              <a:defRPr lang="en-US" sz="3200" kern="1200" spc="0" baseline="0" dirty="0" smtClean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571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2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6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8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711488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055"/>
            <a:fld id="{8BFA2D6D-3047-4078-8D96-C1AA1B855232}" type="datetime1">
              <a:rPr lang="en-US" smtClean="0">
                <a:solidFill>
                  <a:srgbClr val="000000"/>
                </a:solidFill>
              </a:rPr>
              <a:pPr defTabSz="914055"/>
              <a:t>11/2/2017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7114886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055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13127" y="6430530"/>
            <a:ext cx="578428" cy="365125"/>
          </a:xfrm>
          <a:prstGeom prst="rect">
            <a:avLst/>
          </a:prstGeom>
        </p:spPr>
        <p:txBody>
          <a:bodyPr/>
          <a:lstStyle/>
          <a:p>
            <a:pPr defTabSz="914055"/>
            <a:fld id="{AE55FBF9-5A61-483F-82DF-F7754A27AD03}" type="slidenum">
              <a:rPr lang="en-US" smtClean="0">
                <a:solidFill>
                  <a:srgbClr val="000000"/>
                </a:solidFill>
              </a:rPr>
              <a:pPr defTabSz="914055"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28" y="6468847"/>
            <a:ext cx="663484" cy="31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59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mplat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 anchorCtr="0"/>
          <a:lstStyle>
            <a:lvl1pPr>
              <a:defRPr baseline="0"/>
            </a:lvl1pPr>
          </a:lstStyle>
          <a:p>
            <a:r>
              <a:rPr lang="en-US" dirty="0" smtClean="0"/>
              <a:t>Arial 40pt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009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ine Title with One 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671" y="211095"/>
            <a:ext cx="11387456" cy="615550"/>
          </a:xfrm>
        </p:spPr>
        <p:txBody>
          <a:bodyPr/>
          <a:lstStyle>
            <a:lvl1pPr>
              <a:defRPr sz="3529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12356" y="968276"/>
            <a:ext cx="11392065" cy="5381186"/>
          </a:xfrm>
        </p:spPr>
        <p:txBody>
          <a:bodyPr lIns="137160"/>
          <a:lstStyle>
            <a:lvl1pPr marL="277786" indent="-277786">
              <a:buClr>
                <a:schemeClr val="bg2"/>
              </a:buClr>
              <a:buSzPct val="100000"/>
              <a:defRPr lang="en-US" sz="2745" kern="1200" spc="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82651" indent="-268916">
              <a:buClr>
                <a:schemeClr val="bg2"/>
              </a:buClr>
              <a:buSzPct val="100000"/>
              <a:defRPr sz="2353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6386" indent="-268916">
              <a:buClr>
                <a:schemeClr val="bg2"/>
              </a:buClr>
              <a:buSzPct val="100000"/>
              <a:defRPr sz="1961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54941" indent="-268916">
              <a:buClr>
                <a:schemeClr val="bg2"/>
              </a:buClr>
              <a:buSzPct val="100000"/>
              <a:defRPr sz="1765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13495" indent="-268916">
              <a:buClr>
                <a:schemeClr val="bg2"/>
              </a:buClr>
              <a:buSzPct val="100000"/>
              <a:defRPr sz="1568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1143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mplate Title &amp; Sub Head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Arial 40pt Title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5204" y="830696"/>
            <a:ext cx="11118850" cy="322263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Arial 24pt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05246" y="1381992"/>
            <a:ext cx="11150168" cy="490450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Arial 28pt</a:t>
            </a:r>
          </a:p>
          <a:p>
            <a:pPr lvl="1"/>
            <a:r>
              <a:rPr lang="en-US" dirty="0" smtClean="0"/>
              <a:t>Arial 24pt</a:t>
            </a:r>
          </a:p>
          <a:p>
            <a:pPr lvl="2"/>
            <a:r>
              <a:rPr lang="en-US" dirty="0" smtClean="0"/>
              <a:t>Arial 20pt</a:t>
            </a:r>
          </a:p>
          <a:p>
            <a:pPr lvl="3"/>
            <a:r>
              <a:rPr lang="en-US" dirty="0" smtClean="0"/>
              <a:t>Arial 18pt</a:t>
            </a:r>
          </a:p>
          <a:p>
            <a:pPr lvl="4"/>
            <a:r>
              <a:rPr lang="en-US" dirty="0" smtClean="0"/>
              <a:t>Arial 18pt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726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mplate Break Slide i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61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 defTabSz="914055"/>
            <a:endParaRPr lang="en-US" sz="1765">
              <a:solidFill>
                <a:srgbClr val="FFFFFF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67544" y="2291556"/>
            <a:ext cx="10856913" cy="2274888"/>
          </a:xfrm>
        </p:spPr>
        <p:txBody>
          <a:bodyPr anchor="ctr" anchorCtr="0"/>
          <a:lstStyle>
            <a:lvl1pPr marL="0" indent="0" algn="ctr">
              <a:buNone/>
              <a:defRPr kumimoji="0" lang="en-US" sz="6568" b="0" i="0" u="none" strike="noStrike" kern="1200" cap="all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Arial 66pt caps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17" y="6468847"/>
            <a:ext cx="663484" cy="31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499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mplate 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266689"/>
            <a:ext cx="12192000" cy="591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 defTabSz="914055"/>
            <a:endParaRPr lang="en-US" sz="1765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" t="1369"/>
          <a:stretch/>
        </p:blipFill>
        <p:spPr>
          <a:xfrm>
            <a:off x="-27296" y="-27296"/>
            <a:ext cx="12219296" cy="6885296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3992880" y="1371600"/>
            <a:ext cx="4305993" cy="4287981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 defTabSz="914055"/>
            <a:endParaRPr lang="en-US" sz="1765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0892" y="2711672"/>
            <a:ext cx="3010216" cy="14346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872" y="4625934"/>
            <a:ext cx="1043823" cy="103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344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emplate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Arial 40pt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1480" y="987552"/>
            <a:ext cx="11139054" cy="503396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Arial 28pt</a:t>
            </a:r>
          </a:p>
          <a:p>
            <a:pPr lvl="1"/>
            <a:r>
              <a:rPr lang="en-US" dirty="0" smtClean="0"/>
              <a:t>Arial 24pt</a:t>
            </a:r>
          </a:p>
          <a:p>
            <a:pPr lvl="2"/>
            <a:r>
              <a:rPr lang="en-US" dirty="0" smtClean="0"/>
              <a:t>Arial 20pt</a:t>
            </a:r>
          </a:p>
          <a:p>
            <a:pPr lvl="3"/>
            <a:r>
              <a:rPr lang="en-US" dirty="0" smtClean="0"/>
              <a:t>Arial 18pt</a:t>
            </a:r>
          </a:p>
          <a:p>
            <a:pPr lvl="4"/>
            <a:r>
              <a:rPr lang="en-US" dirty="0" smtClean="0"/>
              <a:t>Arial 18pt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442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mpla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608" y="4618925"/>
            <a:ext cx="1033274" cy="10332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" t="1369"/>
          <a:stretch/>
        </p:blipFill>
        <p:spPr>
          <a:xfrm>
            <a:off x="-27296" y="-27296"/>
            <a:ext cx="12219296" cy="6885296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499192" y="1371600"/>
            <a:ext cx="9282223" cy="4287981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55"/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0899" y="1641986"/>
            <a:ext cx="1423261" cy="674421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>
            <a:off x="1760220" y="2400300"/>
            <a:ext cx="866394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760539" y="2601913"/>
            <a:ext cx="8662987" cy="862012"/>
          </a:xfrm>
        </p:spPr>
        <p:txBody>
          <a:bodyPr/>
          <a:lstStyle>
            <a:lvl1pPr marL="228556" indent="-228556" algn="ctr">
              <a:buNone/>
              <a:defRPr kumimoji="0" lang="en-US" sz="5399" b="1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ctr" defTabSz="91422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Arial 54pt Bold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756756" y="4446755"/>
            <a:ext cx="8662987" cy="439737"/>
          </a:xfrm>
        </p:spPr>
        <p:txBody>
          <a:bodyPr/>
          <a:lstStyle>
            <a:lvl1pPr marL="0" indent="0" algn="ctr">
              <a:buNone/>
              <a:defRPr kumimoji="0" lang="en-US" sz="2400" b="1" i="0" u="none" strike="noStrike" kern="1200" cap="none" spc="0" normalizeH="0" baseline="0" dirty="0">
                <a:ln>
                  <a:noFill/>
                </a:ln>
                <a:solidFill>
                  <a:srgbClr val="2A32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Arial 24pt Bold Name and Title</a:t>
            </a:r>
            <a:endParaRPr lang="en-US" dirty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665546" y="4915694"/>
            <a:ext cx="4845410" cy="439737"/>
          </a:xfrm>
        </p:spPr>
        <p:txBody>
          <a:bodyPr/>
          <a:lstStyle>
            <a:lvl1pPr marL="0" indent="0" algn="ctr">
              <a:buNone/>
              <a:defRPr kumimoji="0" lang="en-US" sz="1800" b="1" i="0" u="none" strike="noStrike" kern="1200" cap="none" spc="0" normalizeH="0" baseline="0" dirty="0">
                <a:ln>
                  <a:noFill/>
                </a:ln>
                <a:solidFill>
                  <a:srgbClr val="2A32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Arial 18pt Bold Date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414" y="4625934"/>
            <a:ext cx="1043823" cy="103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94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ALKIN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2"/>
            <a:ext cx="12188887" cy="684729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96362" y="2484891"/>
            <a:ext cx="5824755" cy="2033146"/>
          </a:xfrm>
          <a:noFill/>
        </p:spPr>
        <p:txBody>
          <a:bodyPr lIns="146253" tIns="146253" rIns="45704" bIns="146253" anchor="ctr" anchorCtr="0"/>
          <a:lstStyle>
            <a:lvl1pPr>
              <a:lnSpc>
                <a:spcPct val="80000"/>
              </a:lnSpc>
              <a:defRPr sz="4705" spc="0" baseline="0">
                <a:gradFill>
                  <a:gsLst>
                    <a:gs pos="1250">
                      <a:schemeClr val="bg1"/>
                    </a:gs>
                    <a:gs pos="99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GOES</a:t>
            </a:r>
            <a:br>
              <a:rPr lang="en-US" dirty="0" smtClean="0"/>
            </a:br>
            <a:r>
              <a:rPr lang="en-US" dirty="0" smtClean="0"/>
              <a:t>HERE</a:t>
            </a:r>
            <a:endParaRPr lang="en-US" dirty="0"/>
          </a:p>
        </p:txBody>
      </p:sp>
      <p:sp>
        <p:nvSpPr>
          <p:cNvPr id="22" name="Rectangle 21"/>
          <p:cNvSpPr/>
          <p:nvPr userDrawn="1"/>
        </p:nvSpPr>
        <p:spPr bwMode="auto">
          <a:xfrm>
            <a:off x="506889" y="5289528"/>
            <a:ext cx="6144910" cy="806476"/>
          </a:xfrm>
          <a:prstGeom prst="rect">
            <a:avLst/>
          </a:prstGeom>
          <a:solidFill>
            <a:schemeClr val="tx1">
              <a:alpha val="71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79224" tIns="143378" rIns="179224" bIns="143378" numCol="1" rtlCol="0" anchor="t" anchorCtr="0" compatLnSpc="1">
            <a:prstTxWarp prst="textNoShape">
              <a:avLst/>
            </a:prstTxWarp>
          </a:bodyPr>
          <a:lstStyle/>
          <a:p>
            <a:pPr algn="ctr" defTabSz="913792" fontAlgn="base">
              <a:spcBef>
                <a:spcPct val="0"/>
              </a:spcBef>
              <a:spcAft>
                <a:spcPct val="0"/>
              </a:spcAft>
            </a:pPr>
            <a:endParaRPr lang="en-US" sz="186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00351" y="5470391"/>
            <a:ext cx="5822799" cy="249059"/>
          </a:xfrm>
          <a:noFill/>
        </p:spPr>
        <p:txBody>
          <a:bodyPr lIns="182818" tIns="146253" rIns="182818" bIns="146253" anchor="ctr">
            <a:noAutofit/>
          </a:bodyPr>
          <a:lstStyle>
            <a:lvl1pPr marL="0" marR="0" indent="0" algn="l" defTabSz="91405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Arial" pitchFamily="34" charset="0"/>
              <a:buNone/>
              <a:tabLst/>
              <a:defRPr sz="1568" b="1" spc="0" baseline="0">
                <a:gradFill>
                  <a:gsLst>
                    <a:gs pos="1250">
                      <a:schemeClr val="bg1"/>
                    </a:gs>
                    <a:gs pos="99000">
                      <a:schemeClr val="bg1"/>
                    </a:gs>
                  </a:gsLst>
                  <a:lin ang="5400000" scaled="0"/>
                </a:gra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00351" y="5728346"/>
            <a:ext cx="5822799" cy="177469"/>
          </a:xfrm>
          <a:noFill/>
        </p:spPr>
        <p:txBody>
          <a:bodyPr lIns="182818" tIns="146253" rIns="182818" bIns="146253" anchor="ctr">
            <a:noAutofit/>
          </a:bodyPr>
          <a:lstStyle>
            <a:lvl1pPr marL="0" marR="0" indent="0" algn="l" defTabSz="91405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Arial" pitchFamily="34" charset="0"/>
              <a:buNone/>
              <a:tabLst/>
              <a:defRPr sz="1078" b="1" spc="176" baseline="0">
                <a:gradFill>
                  <a:gsLst>
                    <a:gs pos="1250">
                      <a:schemeClr val="bg1"/>
                    </a:gs>
                    <a:gs pos="99000">
                      <a:schemeClr val="bg1"/>
                    </a:gs>
                  </a:gsLst>
                  <a:lin ang="5400000" scaled="0"/>
                </a:gra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JOB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97865" y="4688154"/>
            <a:ext cx="5841861" cy="461204"/>
          </a:xfrm>
        </p:spPr>
        <p:txBody>
          <a:bodyPr lIns="182818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lang="en-US" sz="1372" b="0" i="0" kern="1200" spc="176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SUBTITLE TEXT AND THE TEXT WILL WRAP TO TWO LINES OF SUBTITLE TEXT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796361" y="1617561"/>
            <a:ext cx="1337473" cy="637693"/>
            <a:chOff x="317500" y="679451"/>
            <a:chExt cx="11798301" cy="5624513"/>
          </a:xfrm>
          <a:solidFill>
            <a:schemeClr val="bg1"/>
          </a:solidFill>
        </p:grpSpPr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4892675" y="2568576"/>
              <a:ext cx="1501775" cy="1176338"/>
            </a:xfrm>
            <a:custGeom>
              <a:avLst/>
              <a:gdLst>
                <a:gd name="T0" fmla="*/ 41 w 400"/>
                <a:gd name="T1" fmla="*/ 313 h 313"/>
                <a:gd name="T2" fmla="*/ 210 w 400"/>
                <a:gd name="T3" fmla="*/ 271 h 313"/>
                <a:gd name="T4" fmla="*/ 400 w 400"/>
                <a:gd name="T5" fmla="*/ 250 h 313"/>
                <a:gd name="T6" fmla="*/ 347 w 400"/>
                <a:gd name="T7" fmla="*/ 137 h 313"/>
                <a:gd name="T8" fmla="*/ 315 w 400"/>
                <a:gd name="T9" fmla="*/ 3 h 313"/>
                <a:gd name="T10" fmla="*/ 124 w 400"/>
                <a:gd name="T11" fmla="*/ 29 h 313"/>
                <a:gd name="T12" fmla="*/ 42 w 400"/>
                <a:gd name="T13" fmla="*/ 80 h 313"/>
                <a:gd name="T14" fmla="*/ 1 w 400"/>
                <a:gd name="T15" fmla="*/ 184 h 313"/>
                <a:gd name="T16" fmla="*/ 41 w 400"/>
                <a:gd name="T17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0" h="313">
                  <a:moveTo>
                    <a:pt x="41" y="313"/>
                  </a:moveTo>
                  <a:cubicBezTo>
                    <a:pt x="41" y="313"/>
                    <a:pt x="121" y="286"/>
                    <a:pt x="210" y="271"/>
                  </a:cubicBezTo>
                  <a:cubicBezTo>
                    <a:pt x="298" y="256"/>
                    <a:pt x="400" y="250"/>
                    <a:pt x="400" y="250"/>
                  </a:cubicBezTo>
                  <a:cubicBezTo>
                    <a:pt x="400" y="250"/>
                    <a:pt x="368" y="200"/>
                    <a:pt x="347" y="137"/>
                  </a:cubicBezTo>
                  <a:cubicBezTo>
                    <a:pt x="325" y="73"/>
                    <a:pt x="315" y="3"/>
                    <a:pt x="315" y="3"/>
                  </a:cubicBezTo>
                  <a:cubicBezTo>
                    <a:pt x="315" y="3"/>
                    <a:pt x="194" y="0"/>
                    <a:pt x="124" y="29"/>
                  </a:cubicBezTo>
                  <a:cubicBezTo>
                    <a:pt x="108" y="35"/>
                    <a:pt x="74" y="47"/>
                    <a:pt x="42" y="80"/>
                  </a:cubicBezTo>
                  <a:cubicBezTo>
                    <a:pt x="11" y="112"/>
                    <a:pt x="2" y="152"/>
                    <a:pt x="1" y="184"/>
                  </a:cubicBezTo>
                  <a:cubicBezTo>
                    <a:pt x="0" y="248"/>
                    <a:pt x="41" y="313"/>
                    <a:pt x="41" y="31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055"/>
              <a:endParaRPr lang="en-US" sz="1765" dirty="0">
                <a:solidFill>
                  <a:srgbClr val="000000"/>
                </a:solidFill>
              </a:endParaRPr>
            </a:p>
          </p:txBody>
        </p: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6405563" y="2620963"/>
              <a:ext cx="3405188" cy="1720850"/>
            </a:xfrm>
            <a:custGeom>
              <a:avLst/>
              <a:gdLst>
                <a:gd name="T0" fmla="*/ 26 w 907"/>
                <a:gd name="T1" fmla="*/ 234 h 458"/>
                <a:gd name="T2" fmla="*/ 527 w 907"/>
                <a:gd name="T3" fmla="*/ 280 h 458"/>
                <a:gd name="T4" fmla="*/ 907 w 907"/>
                <a:gd name="T5" fmla="*/ 458 h 458"/>
                <a:gd name="T6" fmla="*/ 907 w 907"/>
                <a:gd name="T7" fmla="*/ 456 h 458"/>
                <a:gd name="T8" fmla="*/ 578 w 907"/>
                <a:gd name="T9" fmla="*/ 205 h 458"/>
                <a:gd name="T10" fmla="*/ 4 w 907"/>
                <a:gd name="T11" fmla="*/ 0 h 458"/>
                <a:gd name="T12" fmla="*/ 5 w 907"/>
                <a:gd name="T13" fmla="*/ 122 h 458"/>
                <a:gd name="T14" fmla="*/ 26 w 907"/>
                <a:gd name="T15" fmla="*/ 234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7" h="458">
                  <a:moveTo>
                    <a:pt x="26" y="234"/>
                  </a:moveTo>
                  <a:cubicBezTo>
                    <a:pt x="26" y="234"/>
                    <a:pt x="307" y="216"/>
                    <a:pt x="527" y="280"/>
                  </a:cubicBezTo>
                  <a:cubicBezTo>
                    <a:pt x="773" y="351"/>
                    <a:pt x="907" y="458"/>
                    <a:pt x="907" y="458"/>
                  </a:cubicBezTo>
                  <a:cubicBezTo>
                    <a:pt x="907" y="456"/>
                    <a:pt x="907" y="456"/>
                    <a:pt x="907" y="456"/>
                  </a:cubicBezTo>
                  <a:cubicBezTo>
                    <a:pt x="907" y="456"/>
                    <a:pt x="778" y="318"/>
                    <a:pt x="578" y="205"/>
                  </a:cubicBezTo>
                  <a:cubicBezTo>
                    <a:pt x="253" y="23"/>
                    <a:pt x="4" y="0"/>
                    <a:pt x="4" y="0"/>
                  </a:cubicBezTo>
                  <a:cubicBezTo>
                    <a:pt x="4" y="0"/>
                    <a:pt x="0" y="63"/>
                    <a:pt x="5" y="122"/>
                  </a:cubicBezTo>
                  <a:cubicBezTo>
                    <a:pt x="7" y="159"/>
                    <a:pt x="26" y="234"/>
                    <a:pt x="26" y="2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055"/>
              <a:endParaRPr lang="en-US" sz="1765" dirty="0">
                <a:solidFill>
                  <a:srgbClr val="000000"/>
                </a:solidFill>
              </a:endParaRPr>
            </a:p>
          </p:txBody>
        </p:sp>
        <p:sp>
          <p:nvSpPr>
            <p:cNvPr id="13" name="Freeform 7"/>
            <p:cNvSpPr>
              <a:spLocks noEditPoints="1"/>
            </p:cNvSpPr>
            <p:nvPr userDrawn="1"/>
          </p:nvSpPr>
          <p:spPr bwMode="auto">
            <a:xfrm>
              <a:off x="6443663" y="679451"/>
              <a:ext cx="5059363" cy="3783013"/>
            </a:xfrm>
            <a:custGeom>
              <a:avLst/>
              <a:gdLst>
                <a:gd name="T0" fmla="*/ 989 w 1348"/>
                <a:gd name="T1" fmla="*/ 325 h 1007"/>
                <a:gd name="T2" fmla="*/ 988 w 1348"/>
                <a:gd name="T3" fmla="*/ 336 h 1007"/>
                <a:gd name="T4" fmla="*/ 978 w 1348"/>
                <a:gd name="T5" fmla="*/ 349 h 1007"/>
                <a:gd name="T6" fmla="*/ 950 w 1348"/>
                <a:gd name="T7" fmla="*/ 341 h 1007"/>
                <a:gd name="T8" fmla="*/ 923 w 1348"/>
                <a:gd name="T9" fmla="*/ 332 h 1007"/>
                <a:gd name="T10" fmla="*/ 909 w 1348"/>
                <a:gd name="T11" fmla="*/ 327 h 1007"/>
                <a:gd name="T12" fmla="*/ 912 w 1348"/>
                <a:gd name="T13" fmla="*/ 320 h 1007"/>
                <a:gd name="T14" fmla="*/ 955 w 1348"/>
                <a:gd name="T15" fmla="*/ 301 h 1007"/>
                <a:gd name="T16" fmla="*/ 994 w 1348"/>
                <a:gd name="T17" fmla="*/ 304 h 1007"/>
                <a:gd name="T18" fmla="*/ 989 w 1348"/>
                <a:gd name="T19" fmla="*/ 325 h 1007"/>
                <a:gd name="T20" fmla="*/ 1347 w 1348"/>
                <a:gd name="T21" fmla="*/ 636 h 1007"/>
                <a:gd name="T22" fmla="*/ 1342 w 1348"/>
                <a:gd name="T23" fmla="*/ 608 h 1007"/>
                <a:gd name="T24" fmla="*/ 1303 w 1348"/>
                <a:gd name="T25" fmla="*/ 577 h 1007"/>
                <a:gd name="T26" fmla="*/ 1273 w 1348"/>
                <a:gd name="T27" fmla="*/ 538 h 1007"/>
                <a:gd name="T28" fmla="*/ 1176 w 1348"/>
                <a:gd name="T29" fmla="*/ 441 h 1007"/>
                <a:gd name="T30" fmla="*/ 1081 w 1348"/>
                <a:gd name="T31" fmla="*/ 345 h 1007"/>
                <a:gd name="T32" fmla="*/ 1065 w 1348"/>
                <a:gd name="T33" fmla="*/ 279 h 1007"/>
                <a:gd name="T34" fmla="*/ 1022 w 1348"/>
                <a:gd name="T35" fmla="*/ 232 h 1007"/>
                <a:gd name="T36" fmla="*/ 926 w 1348"/>
                <a:gd name="T37" fmla="*/ 178 h 1007"/>
                <a:gd name="T38" fmla="*/ 921 w 1348"/>
                <a:gd name="T39" fmla="*/ 143 h 1007"/>
                <a:gd name="T40" fmla="*/ 947 w 1348"/>
                <a:gd name="T41" fmla="*/ 109 h 1007"/>
                <a:gd name="T42" fmla="*/ 922 w 1348"/>
                <a:gd name="T43" fmla="*/ 67 h 1007"/>
                <a:gd name="T44" fmla="*/ 599 w 1348"/>
                <a:gd name="T45" fmla="*/ 3 h 1007"/>
                <a:gd name="T46" fmla="*/ 143 w 1348"/>
                <a:gd name="T47" fmla="*/ 183 h 1007"/>
                <a:gd name="T48" fmla="*/ 0 w 1348"/>
                <a:gd name="T49" fmla="*/ 481 h 1007"/>
                <a:gd name="T50" fmla="*/ 492 w 1348"/>
                <a:gd name="T51" fmla="*/ 640 h 1007"/>
                <a:gd name="T52" fmla="*/ 974 w 1348"/>
                <a:gd name="T53" fmla="*/ 1007 h 1007"/>
                <a:gd name="T54" fmla="*/ 926 w 1348"/>
                <a:gd name="T55" fmla="*/ 862 h 1007"/>
                <a:gd name="T56" fmla="*/ 867 w 1348"/>
                <a:gd name="T57" fmla="*/ 769 h 1007"/>
                <a:gd name="T58" fmla="*/ 821 w 1348"/>
                <a:gd name="T59" fmla="*/ 735 h 1007"/>
                <a:gd name="T60" fmla="*/ 598 w 1348"/>
                <a:gd name="T61" fmla="*/ 622 h 1007"/>
                <a:gd name="T62" fmla="*/ 523 w 1348"/>
                <a:gd name="T63" fmla="*/ 421 h 1007"/>
                <a:gd name="T64" fmla="*/ 540 w 1348"/>
                <a:gd name="T65" fmla="*/ 396 h 1007"/>
                <a:gd name="T66" fmla="*/ 552 w 1348"/>
                <a:gd name="T67" fmla="*/ 420 h 1007"/>
                <a:gd name="T68" fmla="*/ 638 w 1348"/>
                <a:gd name="T69" fmla="*/ 613 h 1007"/>
                <a:gd name="T70" fmla="*/ 828 w 1348"/>
                <a:gd name="T71" fmla="*/ 671 h 1007"/>
                <a:gd name="T72" fmla="*/ 898 w 1348"/>
                <a:gd name="T73" fmla="*/ 666 h 1007"/>
                <a:gd name="T74" fmla="*/ 1159 w 1348"/>
                <a:gd name="T75" fmla="*/ 740 h 1007"/>
                <a:gd name="T76" fmla="*/ 1189 w 1348"/>
                <a:gd name="T77" fmla="*/ 755 h 1007"/>
                <a:gd name="T78" fmla="*/ 1271 w 1348"/>
                <a:gd name="T79" fmla="*/ 786 h 1007"/>
                <a:gd name="T80" fmla="*/ 1299 w 1348"/>
                <a:gd name="T81" fmla="*/ 763 h 1007"/>
                <a:gd name="T82" fmla="*/ 1320 w 1348"/>
                <a:gd name="T83" fmla="*/ 737 h 1007"/>
                <a:gd name="T84" fmla="*/ 1343 w 1348"/>
                <a:gd name="T85" fmla="*/ 690 h 1007"/>
                <a:gd name="T86" fmla="*/ 1347 w 1348"/>
                <a:gd name="T87" fmla="*/ 636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48" h="1007">
                  <a:moveTo>
                    <a:pt x="989" y="325"/>
                  </a:moveTo>
                  <a:cubicBezTo>
                    <a:pt x="988" y="328"/>
                    <a:pt x="988" y="330"/>
                    <a:pt x="988" y="336"/>
                  </a:cubicBezTo>
                  <a:cubicBezTo>
                    <a:pt x="987" y="342"/>
                    <a:pt x="984" y="347"/>
                    <a:pt x="978" y="349"/>
                  </a:cubicBezTo>
                  <a:cubicBezTo>
                    <a:pt x="973" y="352"/>
                    <a:pt x="961" y="346"/>
                    <a:pt x="950" y="341"/>
                  </a:cubicBezTo>
                  <a:cubicBezTo>
                    <a:pt x="939" y="336"/>
                    <a:pt x="923" y="332"/>
                    <a:pt x="923" y="332"/>
                  </a:cubicBezTo>
                  <a:cubicBezTo>
                    <a:pt x="912" y="332"/>
                    <a:pt x="910" y="331"/>
                    <a:pt x="909" y="327"/>
                  </a:cubicBezTo>
                  <a:cubicBezTo>
                    <a:pt x="908" y="323"/>
                    <a:pt x="912" y="320"/>
                    <a:pt x="912" y="320"/>
                  </a:cubicBezTo>
                  <a:cubicBezTo>
                    <a:pt x="912" y="320"/>
                    <a:pt x="927" y="304"/>
                    <a:pt x="955" y="301"/>
                  </a:cubicBezTo>
                  <a:cubicBezTo>
                    <a:pt x="978" y="298"/>
                    <a:pt x="990" y="299"/>
                    <a:pt x="994" y="304"/>
                  </a:cubicBezTo>
                  <a:cubicBezTo>
                    <a:pt x="997" y="308"/>
                    <a:pt x="990" y="322"/>
                    <a:pt x="989" y="325"/>
                  </a:cubicBezTo>
                  <a:moveTo>
                    <a:pt x="1347" y="636"/>
                  </a:moveTo>
                  <a:cubicBezTo>
                    <a:pt x="1346" y="624"/>
                    <a:pt x="1348" y="619"/>
                    <a:pt x="1342" y="608"/>
                  </a:cubicBezTo>
                  <a:cubicBezTo>
                    <a:pt x="1333" y="594"/>
                    <a:pt x="1314" y="588"/>
                    <a:pt x="1303" y="577"/>
                  </a:cubicBezTo>
                  <a:cubicBezTo>
                    <a:pt x="1283" y="558"/>
                    <a:pt x="1286" y="551"/>
                    <a:pt x="1273" y="538"/>
                  </a:cubicBezTo>
                  <a:cubicBezTo>
                    <a:pt x="1261" y="525"/>
                    <a:pt x="1212" y="474"/>
                    <a:pt x="1176" y="441"/>
                  </a:cubicBezTo>
                  <a:cubicBezTo>
                    <a:pt x="1139" y="407"/>
                    <a:pt x="1088" y="359"/>
                    <a:pt x="1081" y="345"/>
                  </a:cubicBezTo>
                  <a:cubicBezTo>
                    <a:pt x="1069" y="323"/>
                    <a:pt x="1073" y="303"/>
                    <a:pt x="1065" y="279"/>
                  </a:cubicBezTo>
                  <a:cubicBezTo>
                    <a:pt x="1056" y="251"/>
                    <a:pt x="1022" y="232"/>
                    <a:pt x="1022" y="232"/>
                  </a:cubicBezTo>
                  <a:cubicBezTo>
                    <a:pt x="926" y="178"/>
                    <a:pt x="926" y="178"/>
                    <a:pt x="926" y="178"/>
                  </a:cubicBezTo>
                  <a:cubicBezTo>
                    <a:pt x="926" y="178"/>
                    <a:pt x="902" y="168"/>
                    <a:pt x="921" y="143"/>
                  </a:cubicBezTo>
                  <a:cubicBezTo>
                    <a:pt x="939" y="118"/>
                    <a:pt x="947" y="109"/>
                    <a:pt x="947" y="109"/>
                  </a:cubicBezTo>
                  <a:cubicBezTo>
                    <a:pt x="947" y="109"/>
                    <a:pt x="968" y="82"/>
                    <a:pt x="922" y="67"/>
                  </a:cubicBezTo>
                  <a:cubicBezTo>
                    <a:pt x="877" y="52"/>
                    <a:pt x="736" y="0"/>
                    <a:pt x="599" y="3"/>
                  </a:cubicBezTo>
                  <a:cubicBezTo>
                    <a:pt x="477" y="7"/>
                    <a:pt x="309" y="29"/>
                    <a:pt x="143" y="183"/>
                  </a:cubicBezTo>
                  <a:cubicBezTo>
                    <a:pt x="15" y="302"/>
                    <a:pt x="0" y="481"/>
                    <a:pt x="0" y="481"/>
                  </a:cubicBezTo>
                  <a:cubicBezTo>
                    <a:pt x="0" y="481"/>
                    <a:pt x="237" y="513"/>
                    <a:pt x="492" y="640"/>
                  </a:cubicBezTo>
                  <a:cubicBezTo>
                    <a:pt x="814" y="806"/>
                    <a:pt x="974" y="1007"/>
                    <a:pt x="974" y="1007"/>
                  </a:cubicBezTo>
                  <a:cubicBezTo>
                    <a:pt x="974" y="1007"/>
                    <a:pt x="959" y="920"/>
                    <a:pt x="926" y="862"/>
                  </a:cubicBezTo>
                  <a:cubicBezTo>
                    <a:pt x="905" y="827"/>
                    <a:pt x="867" y="769"/>
                    <a:pt x="867" y="769"/>
                  </a:cubicBezTo>
                  <a:cubicBezTo>
                    <a:pt x="867" y="769"/>
                    <a:pt x="847" y="739"/>
                    <a:pt x="821" y="735"/>
                  </a:cubicBezTo>
                  <a:cubicBezTo>
                    <a:pt x="763" y="727"/>
                    <a:pt x="680" y="698"/>
                    <a:pt x="598" y="622"/>
                  </a:cubicBezTo>
                  <a:cubicBezTo>
                    <a:pt x="507" y="538"/>
                    <a:pt x="523" y="421"/>
                    <a:pt x="523" y="421"/>
                  </a:cubicBezTo>
                  <a:cubicBezTo>
                    <a:pt x="523" y="421"/>
                    <a:pt x="524" y="396"/>
                    <a:pt x="540" y="396"/>
                  </a:cubicBezTo>
                  <a:cubicBezTo>
                    <a:pt x="556" y="396"/>
                    <a:pt x="552" y="420"/>
                    <a:pt x="552" y="420"/>
                  </a:cubicBezTo>
                  <a:cubicBezTo>
                    <a:pt x="552" y="420"/>
                    <a:pt x="552" y="531"/>
                    <a:pt x="638" y="613"/>
                  </a:cubicBezTo>
                  <a:cubicBezTo>
                    <a:pt x="638" y="613"/>
                    <a:pt x="684" y="671"/>
                    <a:pt x="828" y="671"/>
                  </a:cubicBezTo>
                  <a:cubicBezTo>
                    <a:pt x="857" y="671"/>
                    <a:pt x="878" y="665"/>
                    <a:pt x="898" y="666"/>
                  </a:cubicBezTo>
                  <a:cubicBezTo>
                    <a:pt x="919" y="667"/>
                    <a:pt x="1159" y="740"/>
                    <a:pt x="1159" y="740"/>
                  </a:cubicBezTo>
                  <a:cubicBezTo>
                    <a:pt x="1159" y="740"/>
                    <a:pt x="1181" y="751"/>
                    <a:pt x="1189" y="755"/>
                  </a:cubicBezTo>
                  <a:cubicBezTo>
                    <a:pt x="1205" y="762"/>
                    <a:pt x="1240" y="796"/>
                    <a:pt x="1271" y="786"/>
                  </a:cubicBezTo>
                  <a:cubicBezTo>
                    <a:pt x="1287" y="781"/>
                    <a:pt x="1292" y="772"/>
                    <a:pt x="1299" y="763"/>
                  </a:cubicBezTo>
                  <a:cubicBezTo>
                    <a:pt x="1305" y="756"/>
                    <a:pt x="1311" y="749"/>
                    <a:pt x="1320" y="737"/>
                  </a:cubicBezTo>
                  <a:cubicBezTo>
                    <a:pt x="1327" y="728"/>
                    <a:pt x="1337" y="711"/>
                    <a:pt x="1343" y="690"/>
                  </a:cubicBezTo>
                  <a:cubicBezTo>
                    <a:pt x="1347" y="678"/>
                    <a:pt x="1347" y="644"/>
                    <a:pt x="1347" y="63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055"/>
              <a:endParaRPr lang="en-US" sz="1765" dirty="0">
                <a:solidFill>
                  <a:srgbClr val="000000"/>
                </a:solidFill>
              </a:endParaRPr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317500" y="866776"/>
              <a:ext cx="5818188" cy="5000625"/>
            </a:xfrm>
            <a:custGeom>
              <a:avLst/>
              <a:gdLst>
                <a:gd name="T0" fmla="*/ 1389 w 1550"/>
                <a:gd name="T1" fmla="*/ 8 h 1331"/>
                <a:gd name="T2" fmla="*/ 1542 w 1550"/>
                <a:gd name="T3" fmla="*/ 156 h 1331"/>
                <a:gd name="T4" fmla="*/ 1526 w 1550"/>
                <a:gd name="T5" fmla="*/ 298 h 1331"/>
                <a:gd name="T6" fmla="*/ 1531 w 1550"/>
                <a:gd name="T7" fmla="*/ 424 h 1331"/>
                <a:gd name="T8" fmla="*/ 1240 w 1550"/>
                <a:gd name="T9" fmla="*/ 505 h 1331"/>
                <a:gd name="T10" fmla="*/ 1186 w 1550"/>
                <a:gd name="T11" fmla="*/ 633 h 1331"/>
                <a:gd name="T12" fmla="*/ 1223 w 1550"/>
                <a:gd name="T13" fmla="*/ 776 h 1331"/>
                <a:gd name="T14" fmla="*/ 1092 w 1550"/>
                <a:gd name="T15" fmla="*/ 826 h 1331"/>
                <a:gd name="T16" fmla="*/ 964 w 1550"/>
                <a:gd name="T17" fmla="*/ 886 h 1331"/>
                <a:gd name="T18" fmla="*/ 1050 w 1550"/>
                <a:gd name="T19" fmla="*/ 773 h 1331"/>
                <a:gd name="T20" fmla="*/ 1124 w 1550"/>
                <a:gd name="T21" fmla="*/ 710 h 1331"/>
                <a:gd name="T22" fmla="*/ 1129 w 1550"/>
                <a:gd name="T23" fmla="*/ 677 h 1331"/>
                <a:gd name="T24" fmla="*/ 1101 w 1550"/>
                <a:gd name="T25" fmla="*/ 670 h 1331"/>
                <a:gd name="T26" fmla="*/ 1013 w 1550"/>
                <a:gd name="T27" fmla="*/ 744 h 1331"/>
                <a:gd name="T28" fmla="*/ 895 w 1550"/>
                <a:gd name="T29" fmla="*/ 919 h 1331"/>
                <a:gd name="T30" fmla="*/ 671 w 1550"/>
                <a:gd name="T31" fmla="*/ 1021 h 1331"/>
                <a:gd name="T32" fmla="*/ 912 w 1550"/>
                <a:gd name="T33" fmla="*/ 674 h 1331"/>
                <a:gd name="T34" fmla="*/ 1032 w 1550"/>
                <a:gd name="T35" fmla="*/ 570 h 1331"/>
                <a:gd name="T36" fmla="*/ 1115 w 1550"/>
                <a:gd name="T37" fmla="*/ 514 h 1331"/>
                <a:gd name="T38" fmla="*/ 1120 w 1550"/>
                <a:gd name="T39" fmla="*/ 480 h 1331"/>
                <a:gd name="T40" fmla="*/ 1086 w 1550"/>
                <a:gd name="T41" fmla="*/ 477 h 1331"/>
                <a:gd name="T42" fmla="*/ 883 w 1550"/>
                <a:gd name="T43" fmla="*/ 635 h 1331"/>
                <a:gd name="T44" fmla="*/ 606 w 1550"/>
                <a:gd name="T45" fmla="*/ 1053 h 1331"/>
                <a:gd name="T46" fmla="*/ 361 w 1550"/>
                <a:gd name="T47" fmla="*/ 1163 h 1331"/>
                <a:gd name="T48" fmla="*/ 759 w 1550"/>
                <a:gd name="T49" fmla="*/ 605 h 1331"/>
                <a:gd name="T50" fmla="*/ 929 w 1550"/>
                <a:gd name="T51" fmla="*/ 451 h 1331"/>
                <a:gd name="T52" fmla="*/ 1101 w 1550"/>
                <a:gd name="T53" fmla="*/ 333 h 1331"/>
                <a:gd name="T54" fmla="*/ 1119 w 1550"/>
                <a:gd name="T55" fmla="*/ 296 h 1331"/>
                <a:gd name="T56" fmla="*/ 1084 w 1550"/>
                <a:gd name="T57" fmla="*/ 291 h 1331"/>
                <a:gd name="T58" fmla="*/ 742 w 1550"/>
                <a:gd name="T59" fmla="*/ 556 h 1331"/>
                <a:gd name="T60" fmla="*/ 291 w 1550"/>
                <a:gd name="T61" fmla="*/ 1198 h 1331"/>
                <a:gd name="T62" fmla="*/ 0 w 1550"/>
                <a:gd name="T63" fmla="*/ 1331 h 1331"/>
                <a:gd name="T64" fmla="*/ 601 w 1550"/>
                <a:gd name="T65" fmla="*/ 466 h 1331"/>
                <a:gd name="T66" fmla="*/ 1083 w 1550"/>
                <a:gd name="T67" fmla="*/ 109 h 1331"/>
                <a:gd name="T68" fmla="*/ 1389 w 1550"/>
                <a:gd name="T69" fmla="*/ 8 h 1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50" h="1331">
                  <a:moveTo>
                    <a:pt x="1389" y="8"/>
                  </a:moveTo>
                  <a:cubicBezTo>
                    <a:pt x="1467" y="0"/>
                    <a:pt x="1550" y="28"/>
                    <a:pt x="1542" y="156"/>
                  </a:cubicBezTo>
                  <a:cubicBezTo>
                    <a:pt x="1538" y="205"/>
                    <a:pt x="1528" y="263"/>
                    <a:pt x="1526" y="298"/>
                  </a:cubicBezTo>
                  <a:cubicBezTo>
                    <a:pt x="1524" y="341"/>
                    <a:pt x="1531" y="424"/>
                    <a:pt x="1531" y="424"/>
                  </a:cubicBezTo>
                  <a:cubicBezTo>
                    <a:pt x="1346" y="415"/>
                    <a:pt x="1275" y="474"/>
                    <a:pt x="1240" y="505"/>
                  </a:cubicBezTo>
                  <a:cubicBezTo>
                    <a:pt x="1204" y="536"/>
                    <a:pt x="1189" y="578"/>
                    <a:pt x="1186" y="633"/>
                  </a:cubicBezTo>
                  <a:cubicBezTo>
                    <a:pt x="1183" y="703"/>
                    <a:pt x="1223" y="776"/>
                    <a:pt x="1223" y="776"/>
                  </a:cubicBezTo>
                  <a:cubicBezTo>
                    <a:pt x="1223" y="776"/>
                    <a:pt x="1134" y="807"/>
                    <a:pt x="1092" y="826"/>
                  </a:cubicBezTo>
                  <a:cubicBezTo>
                    <a:pt x="1051" y="845"/>
                    <a:pt x="966" y="885"/>
                    <a:pt x="964" y="886"/>
                  </a:cubicBezTo>
                  <a:cubicBezTo>
                    <a:pt x="965" y="883"/>
                    <a:pt x="988" y="832"/>
                    <a:pt x="1050" y="773"/>
                  </a:cubicBezTo>
                  <a:cubicBezTo>
                    <a:pt x="1089" y="735"/>
                    <a:pt x="1124" y="710"/>
                    <a:pt x="1124" y="710"/>
                  </a:cubicBezTo>
                  <a:cubicBezTo>
                    <a:pt x="1124" y="710"/>
                    <a:pt x="1143" y="695"/>
                    <a:pt x="1129" y="677"/>
                  </a:cubicBezTo>
                  <a:cubicBezTo>
                    <a:pt x="1119" y="664"/>
                    <a:pt x="1101" y="670"/>
                    <a:pt x="1101" y="670"/>
                  </a:cubicBezTo>
                  <a:cubicBezTo>
                    <a:pt x="1101" y="670"/>
                    <a:pt x="1096" y="666"/>
                    <a:pt x="1013" y="744"/>
                  </a:cubicBezTo>
                  <a:cubicBezTo>
                    <a:pt x="930" y="822"/>
                    <a:pt x="895" y="919"/>
                    <a:pt x="895" y="919"/>
                  </a:cubicBezTo>
                  <a:cubicBezTo>
                    <a:pt x="671" y="1021"/>
                    <a:pt x="671" y="1021"/>
                    <a:pt x="671" y="1021"/>
                  </a:cubicBezTo>
                  <a:cubicBezTo>
                    <a:pt x="674" y="1015"/>
                    <a:pt x="760" y="820"/>
                    <a:pt x="912" y="674"/>
                  </a:cubicBezTo>
                  <a:cubicBezTo>
                    <a:pt x="938" y="648"/>
                    <a:pt x="972" y="613"/>
                    <a:pt x="1032" y="570"/>
                  </a:cubicBezTo>
                  <a:cubicBezTo>
                    <a:pt x="1083" y="533"/>
                    <a:pt x="1115" y="514"/>
                    <a:pt x="1115" y="514"/>
                  </a:cubicBezTo>
                  <a:cubicBezTo>
                    <a:pt x="1115" y="514"/>
                    <a:pt x="1134" y="499"/>
                    <a:pt x="1120" y="480"/>
                  </a:cubicBezTo>
                  <a:cubicBezTo>
                    <a:pt x="1107" y="463"/>
                    <a:pt x="1086" y="477"/>
                    <a:pt x="1086" y="477"/>
                  </a:cubicBezTo>
                  <a:cubicBezTo>
                    <a:pt x="1086" y="477"/>
                    <a:pt x="995" y="528"/>
                    <a:pt x="883" y="635"/>
                  </a:cubicBezTo>
                  <a:cubicBezTo>
                    <a:pt x="701" y="809"/>
                    <a:pt x="606" y="1053"/>
                    <a:pt x="606" y="1053"/>
                  </a:cubicBezTo>
                  <a:cubicBezTo>
                    <a:pt x="361" y="1163"/>
                    <a:pt x="361" y="1163"/>
                    <a:pt x="361" y="1163"/>
                  </a:cubicBezTo>
                  <a:cubicBezTo>
                    <a:pt x="361" y="1163"/>
                    <a:pt x="540" y="820"/>
                    <a:pt x="759" y="605"/>
                  </a:cubicBezTo>
                  <a:cubicBezTo>
                    <a:pt x="813" y="553"/>
                    <a:pt x="847" y="514"/>
                    <a:pt x="929" y="451"/>
                  </a:cubicBezTo>
                  <a:cubicBezTo>
                    <a:pt x="1025" y="378"/>
                    <a:pt x="1101" y="333"/>
                    <a:pt x="1101" y="333"/>
                  </a:cubicBezTo>
                  <a:cubicBezTo>
                    <a:pt x="1101" y="333"/>
                    <a:pt x="1132" y="318"/>
                    <a:pt x="1119" y="296"/>
                  </a:cubicBezTo>
                  <a:cubicBezTo>
                    <a:pt x="1107" y="274"/>
                    <a:pt x="1084" y="291"/>
                    <a:pt x="1084" y="291"/>
                  </a:cubicBezTo>
                  <a:cubicBezTo>
                    <a:pt x="1084" y="291"/>
                    <a:pt x="952" y="354"/>
                    <a:pt x="742" y="556"/>
                  </a:cubicBezTo>
                  <a:cubicBezTo>
                    <a:pt x="468" y="820"/>
                    <a:pt x="291" y="1198"/>
                    <a:pt x="291" y="1198"/>
                  </a:cubicBezTo>
                  <a:cubicBezTo>
                    <a:pt x="0" y="1331"/>
                    <a:pt x="0" y="1331"/>
                    <a:pt x="0" y="1331"/>
                  </a:cubicBezTo>
                  <a:cubicBezTo>
                    <a:pt x="181" y="1011"/>
                    <a:pt x="329" y="748"/>
                    <a:pt x="601" y="466"/>
                  </a:cubicBezTo>
                  <a:cubicBezTo>
                    <a:pt x="742" y="321"/>
                    <a:pt x="959" y="163"/>
                    <a:pt x="1083" y="109"/>
                  </a:cubicBezTo>
                  <a:cubicBezTo>
                    <a:pt x="1206" y="55"/>
                    <a:pt x="1277" y="20"/>
                    <a:pt x="1389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055"/>
              <a:endParaRPr lang="en-US" sz="1765" dirty="0">
                <a:solidFill>
                  <a:srgbClr val="000000"/>
                </a:solidFill>
              </a:endParaRPr>
            </a:p>
          </p:txBody>
        </p:sp>
        <p:sp>
          <p:nvSpPr>
            <p:cNvPr id="15" name="Freeform 9"/>
            <p:cNvSpPr>
              <a:spLocks noEditPoints="1"/>
            </p:cNvSpPr>
            <p:nvPr userDrawn="1"/>
          </p:nvSpPr>
          <p:spPr bwMode="auto">
            <a:xfrm>
              <a:off x="6757988" y="4729163"/>
              <a:ext cx="1614488" cy="1112838"/>
            </a:xfrm>
            <a:custGeom>
              <a:avLst/>
              <a:gdLst>
                <a:gd name="T0" fmla="*/ 221 w 430"/>
                <a:gd name="T1" fmla="*/ 38 h 296"/>
                <a:gd name="T2" fmla="*/ 315 w 430"/>
                <a:gd name="T3" fmla="*/ 131 h 296"/>
                <a:gd name="T4" fmla="*/ 114 w 430"/>
                <a:gd name="T5" fmla="*/ 131 h 296"/>
                <a:gd name="T6" fmla="*/ 221 w 430"/>
                <a:gd name="T7" fmla="*/ 38 h 296"/>
                <a:gd name="T8" fmla="*/ 324 w 430"/>
                <a:gd name="T9" fmla="*/ 231 h 296"/>
                <a:gd name="T10" fmla="*/ 215 w 430"/>
                <a:gd name="T11" fmla="*/ 260 h 296"/>
                <a:gd name="T12" fmla="*/ 114 w 430"/>
                <a:gd name="T13" fmla="*/ 166 h 296"/>
                <a:gd name="T14" fmla="*/ 430 w 430"/>
                <a:gd name="T15" fmla="*/ 166 h 296"/>
                <a:gd name="T16" fmla="*/ 193 w 430"/>
                <a:gd name="T17" fmla="*/ 0 h 296"/>
                <a:gd name="T18" fmla="*/ 1 w 430"/>
                <a:gd name="T19" fmla="*/ 150 h 296"/>
                <a:gd name="T20" fmla="*/ 218 w 430"/>
                <a:gd name="T21" fmla="*/ 296 h 296"/>
                <a:gd name="T22" fmla="*/ 353 w 430"/>
                <a:gd name="T23" fmla="*/ 267 h 296"/>
                <a:gd name="T24" fmla="*/ 324 w 430"/>
                <a:gd name="T25" fmla="*/ 231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0" h="296">
                  <a:moveTo>
                    <a:pt x="221" y="38"/>
                  </a:moveTo>
                  <a:cubicBezTo>
                    <a:pt x="314" y="36"/>
                    <a:pt x="315" y="131"/>
                    <a:pt x="315" y="131"/>
                  </a:cubicBezTo>
                  <a:cubicBezTo>
                    <a:pt x="114" y="131"/>
                    <a:pt x="114" y="131"/>
                    <a:pt x="114" y="131"/>
                  </a:cubicBezTo>
                  <a:cubicBezTo>
                    <a:pt x="114" y="131"/>
                    <a:pt x="114" y="39"/>
                    <a:pt x="221" y="38"/>
                  </a:cubicBezTo>
                  <a:moveTo>
                    <a:pt x="324" y="231"/>
                  </a:moveTo>
                  <a:cubicBezTo>
                    <a:pt x="303" y="252"/>
                    <a:pt x="255" y="261"/>
                    <a:pt x="215" y="260"/>
                  </a:cubicBezTo>
                  <a:cubicBezTo>
                    <a:pt x="159" y="260"/>
                    <a:pt x="120" y="223"/>
                    <a:pt x="114" y="166"/>
                  </a:cubicBezTo>
                  <a:cubicBezTo>
                    <a:pt x="430" y="166"/>
                    <a:pt x="430" y="166"/>
                    <a:pt x="430" y="166"/>
                  </a:cubicBezTo>
                  <a:cubicBezTo>
                    <a:pt x="430" y="43"/>
                    <a:pt x="301" y="0"/>
                    <a:pt x="193" y="0"/>
                  </a:cubicBezTo>
                  <a:cubicBezTo>
                    <a:pt x="94" y="0"/>
                    <a:pt x="0" y="75"/>
                    <a:pt x="1" y="150"/>
                  </a:cubicBezTo>
                  <a:cubicBezTo>
                    <a:pt x="1" y="172"/>
                    <a:pt x="28" y="296"/>
                    <a:pt x="218" y="296"/>
                  </a:cubicBezTo>
                  <a:cubicBezTo>
                    <a:pt x="286" y="296"/>
                    <a:pt x="319" y="285"/>
                    <a:pt x="353" y="267"/>
                  </a:cubicBezTo>
                  <a:cubicBezTo>
                    <a:pt x="354" y="267"/>
                    <a:pt x="327" y="233"/>
                    <a:pt x="324" y="2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055"/>
              <a:endParaRPr lang="en-US" sz="1765" dirty="0">
                <a:solidFill>
                  <a:srgbClr val="000000"/>
                </a:solidFill>
              </a:endParaRPr>
            </a:p>
          </p:txBody>
        </p:sp>
        <p:sp>
          <p:nvSpPr>
            <p:cNvPr id="16" name="Freeform 10"/>
            <p:cNvSpPr>
              <a:spLocks noEditPoints="1"/>
            </p:cNvSpPr>
            <p:nvPr userDrawn="1"/>
          </p:nvSpPr>
          <p:spPr bwMode="auto">
            <a:xfrm>
              <a:off x="8493125" y="4733926"/>
              <a:ext cx="1609725" cy="1570038"/>
            </a:xfrm>
            <a:custGeom>
              <a:avLst/>
              <a:gdLst>
                <a:gd name="T0" fmla="*/ 214 w 429"/>
                <a:gd name="T1" fmla="*/ 257 h 418"/>
                <a:gd name="T2" fmla="*/ 112 w 429"/>
                <a:gd name="T3" fmla="*/ 148 h 418"/>
                <a:gd name="T4" fmla="*/ 214 w 429"/>
                <a:gd name="T5" fmla="*/ 39 h 418"/>
                <a:gd name="T6" fmla="*/ 317 w 429"/>
                <a:gd name="T7" fmla="*/ 148 h 418"/>
                <a:gd name="T8" fmla="*/ 214 w 429"/>
                <a:gd name="T9" fmla="*/ 257 h 418"/>
                <a:gd name="T10" fmla="*/ 428 w 429"/>
                <a:gd name="T11" fmla="*/ 0 h 418"/>
                <a:gd name="T12" fmla="*/ 318 w 429"/>
                <a:gd name="T13" fmla="*/ 1 h 418"/>
                <a:gd name="T14" fmla="*/ 317 w 429"/>
                <a:gd name="T15" fmla="*/ 29 h 418"/>
                <a:gd name="T16" fmla="*/ 208 w 429"/>
                <a:gd name="T17" fmla="*/ 3 h 418"/>
                <a:gd name="T18" fmla="*/ 0 w 429"/>
                <a:gd name="T19" fmla="*/ 145 h 418"/>
                <a:gd name="T20" fmla="*/ 206 w 429"/>
                <a:gd name="T21" fmla="*/ 294 h 418"/>
                <a:gd name="T22" fmla="*/ 314 w 429"/>
                <a:gd name="T23" fmla="*/ 269 h 418"/>
                <a:gd name="T24" fmla="*/ 317 w 429"/>
                <a:gd name="T25" fmla="*/ 269 h 418"/>
                <a:gd name="T26" fmla="*/ 219 w 429"/>
                <a:gd name="T27" fmla="*/ 382 h 418"/>
                <a:gd name="T28" fmla="*/ 88 w 429"/>
                <a:gd name="T29" fmla="*/ 345 h 418"/>
                <a:gd name="T30" fmla="*/ 69 w 429"/>
                <a:gd name="T31" fmla="*/ 390 h 418"/>
                <a:gd name="T32" fmla="*/ 238 w 429"/>
                <a:gd name="T33" fmla="*/ 417 h 418"/>
                <a:gd name="T34" fmla="*/ 341 w 429"/>
                <a:gd name="T35" fmla="*/ 390 h 418"/>
                <a:gd name="T36" fmla="*/ 420 w 429"/>
                <a:gd name="T37" fmla="*/ 312 h 418"/>
                <a:gd name="T38" fmla="*/ 428 w 429"/>
                <a:gd name="T39" fmla="*/ 236 h 418"/>
                <a:gd name="T40" fmla="*/ 428 w 429"/>
                <a:gd name="T41" fmla="*/ 0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9" h="418">
                  <a:moveTo>
                    <a:pt x="214" y="257"/>
                  </a:moveTo>
                  <a:cubicBezTo>
                    <a:pt x="160" y="257"/>
                    <a:pt x="112" y="220"/>
                    <a:pt x="112" y="148"/>
                  </a:cubicBezTo>
                  <a:cubicBezTo>
                    <a:pt x="112" y="76"/>
                    <a:pt x="154" y="39"/>
                    <a:pt x="214" y="39"/>
                  </a:cubicBezTo>
                  <a:cubicBezTo>
                    <a:pt x="288" y="39"/>
                    <a:pt x="317" y="90"/>
                    <a:pt x="317" y="148"/>
                  </a:cubicBezTo>
                  <a:cubicBezTo>
                    <a:pt x="317" y="220"/>
                    <a:pt x="279" y="257"/>
                    <a:pt x="214" y="257"/>
                  </a:cubicBezTo>
                  <a:moveTo>
                    <a:pt x="428" y="0"/>
                  </a:moveTo>
                  <a:cubicBezTo>
                    <a:pt x="318" y="1"/>
                    <a:pt x="318" y="1"/>
                    <a:pt x="318" y="1"/>
                  </a:cubicBezTo>
                  <a:cubicBezTo>
                    <a:pt x="318" y="1"/>
                    <a:pt x="317" y="22"/>
                    <a:pt x="317" y="29"/>
                  </a:cubicBezTo>
                  <a:cubicBezTo>
                    <a:pt x="316" y="29"/>
                    <a:pt x="288" y="3"/>
                    <a:pt x="208" y="3"/>
                  </a:cubicBezTo>
                  <a:cubicBezTo>
                    <a:pt x="96" y="4"/>
                    <a:pt x="1" y="69"/>
                    <a:pt x="0" y="145"/>
                  </a:cubicBezTo>
                  <a:cubicBezTo>
                    <a:pt x="0" y="241"/>
                    <a:pt x="117" y="292"/>
                    <a:pt x="206" y="294"/>
                  </a:cubicBezTo>
                  <a:cubicBezTo>
                    <a:pt x="246" y="294"/>
                    <a:pt x="285" y="286"/>
                    <a:pt x="314" y="269"/>
                  </a:cubicBezTo>
                  <a:cubicBezTo>
                    <a:pt x="317" y="269"/>
                    <a:pt x="317" y="269"/>
                    <a:pt x="317" y="269"/>
                  </a:cubicBezTo>
                  <a:cubicBezTo>
                    <a:pt x="317" y="298"/>
                    <a:pt x="315" y="383"/>
                    <a:pt x="219" y="382"/>
                  </a:cubicBezTo>
                  <a:cubicBezTo>
                    <a:pt x="129" y="382"/>
                    <a:pt x="88" y="345"/>
                    <a:pt x="88" y="345"/>
                  </a:cubicBezTo>
                  <a:cubicBezTo>
                    <a:pt x="69" y="390"/>
                    <a:pt x="69" y="390"/>
                    <a:pt x="69" y="390"/>
                  </a:cubicBezTo>
                  <a:cubicBezTo>
                    <a:pt x="69" y="390"/>
                    <a:pt x="116" y="418"/>
                    <a:pt x="238" y="417"/>
                  </a:cubicBezTo>
                  <a:cubicBezTo>
                    <a:pt x="277" y="417"/>
                    <a:pt x="314" y="404"/>
                    <a:pt x="341" y="390"/>
                  </a:cubicBezTo>
                  <a:cubicBezTo>
                    <a:pt x="373" y="374"/>
                    <a:pt x="407" y="347"/>
                    <a:pt x="420" y="312"/>
                  </a:cubicBezTo>
                  <a:cubicBezTo>
                    <a:pt x="428" y="290"/>
                    <a:pt x="428" y="263"/>
                    <a:pt x="428" y="236"/>
                  </a:cubicBezTo>
                  <a:cubicBezTo>
                    <a:pt x="429" y="198"/>
                    <a:pt x="428" y="0"/>
                    <a:pt x="4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055"/>
              <a:endParaRPr lang="en-US" sz="1765" dirty="0">
                <a:solidFill>
                  <a:srgbClr val="000000"/>
                </a:solidFill>
              </a:endParaRPr>
            </a:p>
          </p:txBody>
        </p:sp>
        <p:sp>
          <p:nvSpPr>
            <p:cNvPr id="17" name="Freeform 11"/>
            <p:cNvSpPr>
              <a:spLocks noEditPoints="1"/>
            </p:cNvSpPr>
            <p:nvPr userDrawn="1"/>
          </p:nvSpPr>
          <p:spPr bwMode="auto">
            <a:xfrm>
              <a:off x="10272713" y="4759326"/>
              <a:ext cx="1843088" cy="1184275"/>
            </a:xfrm>
            <a:custGeom>
              <a:avLst/>
              <a:gdLst>
                <a:gd name="T0" fmla="*/ 210 w 491"/>
                <a:gd name="T1" fmla="*/ 256 h 315"/>
                <a:gd name="T2" fmla="*/ 108 w 491"/>
                <a:gd name="T3" fmla="*/ 147 h 315"/>
                <a:gd name="T4" fmla="*/ 210 w 491"/>
                <a:gd name="T5" fmla="*/ 37 h 315"/>
                <a:gd name="T6" fmla="*/ 313 w 491"/>
                <a:gd name="T7" fmla="*/ 147 h 315"/>
                <a:gd name="T8" fmla="*/ 210 w 491"/>
                <a:gd name="T9" fmla="*/ 256 h 315"/>
                <a:gd name="T10" fmla="*/ 475 w 491"/>
                <a:gd name="T11" fmla="*/ 247 h 315"/>
                <a:gd name="T12" fmla="*/ 438 w 491"/>
                <a:gd name="T13" fmla="*/ 250 h 315"/>
                <a:gd name="T14" fmla="*/ 425 w 491"/>
                <a:gd name="T15" fmla="*/ 153 h 315"/>
                <a:gd name="T16" fmla="*/ 425 w 491"/>
                <a:gd name="T17" fmla="*/ 144 h 315"/>
                <a:gd name="T18" fmla="*/ 213 w 491"/>
                <a:gd name="T19" fmla="*/ 0 h 315"/>
                <a:gd name="T20" fmla="*/ 0 w 491"/>
                <a:gd name="T21" fmla="*/ 144 h 315"/>
                <a:gd name="T22" fmla="*/ 213 w 491"/>
                <a:gd name="T23" fmla="*/ 292 h 315"/>
                <a:gd name="T24" fmla="*/ 327 w 491"/>
                <a:gd name="T25" fmla="*/ 261 h 315"/>
                <a:gd name="T26" fmla="*/ 360 w 491"/>
                <a:gd name="T27" fmla="*/ 277 h 315"/>
                <a:gd name="T28" fmla="*/ 491 w 491"/>
                <a:gd name="T29" fmla="*/ 269 h 315"/>
                <a:gd name="T30" fmla="*/ 475 w 491"/>
                <a:gd name="T31" fmla="*/ 247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1" h="315">
                  <a:moveTo>
                    <a:pt x="210" y="256"/>
                  </a:moveTo>
                  <a:cubicBezTo>
                    <a:pt x="156" y="256"/>
                    <a:pt x="108" y="218"/>
                    <a:pt x="108" y="147"/>
                  </a:cubicBezTo>
                  <a:cubicBezTo>
                    <a:pt x="108" y="75"/>
                    <a:pt x="150" y="37"/>
                    <a:pt x="210" y="37"/>
                  </a:cubicBezTo>
                  <a:cubicBezTo>
                    <a:pt x="284" y="37"/>
                    <a:pt x="313" y="88"/>
                    <a:pt x="313" y="147"/>
                  </a:cubicBezTo>
                  <a:cubicBezTo>
                    <a:pt x="313" y="218"/>
                    <a:pt x="274" y="256"/>
                    <a:pt x="210" y="256"/>
                  </a:cubicBezTo>
                  <a:moveTo>
                    <a:pt x="475" y="247"/>
                  </a:moveTo>
                  <a:cubicBezTo>
                    <a:pt x="475" y="247"/>
                    <a:pt x="450" y="257"/>
                    <a:pt x="438" y="250"/>
                  </a:cubicBezTo>
                  <a:cubicBezTo>
                    <a:pt x="420" y="239"/>
                    <a:pt x="424" y="188"/>
                    <a:pt x="425" y="153"/>
                  </a:cubicBezTo>
                  <a:cubicBezTo>
                    <a:pt x="425" y="150"/>
                    <a:pt x="425" y="147"/>
                    <a:pt x="425" y="144"/>
                  </a:cubicBezTo>
                  <a:cubicBezTo>
                    <a:pt x="425" y="65"/>
                    <a:pt x="330" y="0"/>
                    <a:pt x="213" y="0"/>
                  </a:cubicBezTo>
                  <a:cubicBezTo>
                    <a:pt x="95" y="0"/>
                    <a:pt x="0" y="65"/>
                    <a:pt x="0" y="144"/>
                  </a:cubicBezTo>
                  <a:cubicBezTo>
                    <a:pt x="0" y="224"/>
                    <a:pt x="95" y="292"/>
                    <a:pt x="213" y="292"/>
                  </a:cubicBezTo>
                  <a:cubicBezTo>
                    <a:pt x="259" y="292"/>
                    <a:pt x="293" y="278"/>
                    <a:pt x="327" y="261"/>
                  </a:cubicBezTo>
                  <a:cubicBezTo>
                    <a:pt x="337" y="267"/>
                    <a:pt x="357" y="276"/>
                    <a:pt x="360" y="277"/>
                  </a:cubicBezTo>
                  <a:cubicBezTo>
                    <a:pt x="457" y="315"/>
                    <a:pt x="491" y="269"/>
                    <a:pt x="491" y="269"/>
                  </a:cubicBezTo>
                  <a:lnTo>
                    <a:pt x="475" y="2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055"/>
              <a:endParaRPr lang="en-US" sz="1765" dirty="0">
                <a:solidFill>
                  <a:srgbClr val="000000"/>
                </a:solidFill>
              </a:endParaRPr>
            </a:p>
          </p:txBody>
        </p:sp>
        <p:sp>
          <p:nvSpPr>
            <p:cNvPr id="18" name="Freeform 12"/>
            <p:cNvSpPr>
              <a:spLocks noEditPoints="1"/>
            </p:cNvSpPr>
            <p:nvPr userDrawn="1"/>
          </p:nvSpPr>
          <p:spPr bwMode="auto">
            <a:xfrm>
              <a:off x="5181600" y="4124326"/>
              <a:ext cx="1843088" cy="1720850"/>
            </a:xfrm>
            <a:custGeom>
              <a:avLst/>
              <a:gdLst>
                <a:gd name="T0" fmla="*/ 230 w 491"/>
                <a:gd name="T1" fmla="*/ 217 h 458"/>
                <a:gd name="T2" fmla="*/ 107 w 491"/>
                <a:gd name="T3" fmla="*/ 126 h 458"/>
                <a:gd name="T4" fmla="*/ 230 w 491"/>
                <a:gd name="T5" fmla="*/ 34 h 458"/>
                <a:gd name="T6" fmla="*/ 353 w 491"/>
                <a:gd name="T7" fmla="*/ 126 h 458"/>
                <a:gd name="T8" fmla="*/ 230 w 491"/>
                <a:gd name="T9" fmla="*/ 217 h 458"/>
                <a:gd name="T10" fmla="*/ 472 w 491"/>
                <a:gd name="T11" fmla="*/ 107 h 458"/>
                <a:gd name="T12" fmla="*/ 316 w 491"/>
                <a:gd name="T13" fmla="*/ 1 h 458"/>
                <a:gd name="T14" fmla="*/ 0 w 491"/>
                <a:gd name="T15" fmla="*/ 0 h 458"/>
                <a:gd name="T16" fmla="*/ 0 w 491"/>
                <a:gd name="T17" fmla="*/ 458 h 458"/>
                <a:gd name="T18" fmla="*/ 126 w 491"/>
                <a:gd name="T19" fmla="*/ 458 h 458"/>
                <a:gd name="T20" fmla="*/ 126 w 491"/>
                <a:gd name="T21" fmla="*/ 251 h 458"/>
                <a:gd name="T22" fmla="*/ 335 w 491"/>
                <a:gd name="T23" fmla="*/ 250 h 458"/>
                <a:gd name="T24" fmla="*/ 472 w 491"/>
                <a:gd name="T25" fmla="*/ 107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1" h="458">
                  <a:moveTo>
                    <a:pt x="230" y="217"/>
                  </a:moveTo>
                  <a:cubicBezTo>
                    <a:pt x="162" y="217"/>
                    <a:pt x="107" y="176"/>
                    <a:pt x="107" y="126"/>
                  </a:cubicBezTo>
                  <a:cubicBezTo>
                    <a:pt x="107" y="75"/>
                    <a:pt x="162" y="34"/>
                    <a:pt x="230" y="34"/>
                  </a:cubicBezTo>
                  <a:cubicBezTo>
                    <a:pt x="298" y="34"/>
                    <a:pt x="353" y="75"/>
                    <a:pt x="353" y="126"/>
                  </a:cubicBezTo>
                  <a:cubicBezTo>
                    <a:pt x="353" y="176"/>
                    <a:pt x="298" y="217"/>
                    <a:pt x="230" y="217"/>
                  </a:cubicBezTo>
                  <a:moveTo>
                    <a:pt x="472" y="107"/>
                  </a:moveTo>
                  <a:cubicBezTo>
                    <a:pt x="457" y="38"/>
                    <a:pt x="380" y="1"/>
                    <a:pt x="316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58"/>
                    <a:pt x="0" y="458"/>
                    <a:pt x="0" y="458"/>
                  </a:cubicBezTo>
                  <a:cubicBezTo>
                    <a:pt x="126" y="458"/>
                    <a:pt x="126" y="458"/>
                    <a:pt x="126" y="458"/>
                  </a:cubicBezTo>
                  <a:cubicBezTo>
                    <a:pt x="126" y="251"/>
                    <a:pt x="126" y="251"/>
                    <a:pt x="126" y="251"/>
                  </a:cubicBezTo>
                  <a:cubicBezTo>
                    <a:pt x="126" y="251"/>
                    <a:pt x="312" y="251"/>
                    <a:pt x="335" y="250"/>
                  </a:cubicBezTo>
                  <a:cubicBezTo>
                    <a:pt x="399" y="238"/>
                    <a:pt x="491" y="191"/>
                    <a:pt x="472" y="10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055"/>
              <a:endParaRPr lang="en-US" sz="1765" dirty="0">
                <a:solidFill>
                  <a:srgbClr val="000000"/>
                </a:solidFill>
              </a:endParaRPr>
            </a:p>
          </p:txBody>
        </p:sp>
        <p:sp>
          <p:nvSpPr>
            <p:cNvPr id="19" name="Freeform 13"/>
            <p:cNvSpPr>
              <a:spLocks noEditPoints="1"/>
            </p:cNvSpPr>
            <p:nvPr userDrawn="1"/>
          </p:nvSpPr>
          <p:spPr bwMode="auto">
            <a:xfrm>
              <a:off x="11720513" y="4538663"/>
              <a:ext cx="338138" cy="333375"/>
            </a:xfrm>
            <a:custGeom>
              <a:avLst/>
              <a:gdLst>
                <a:gd name="T0" fmla="*/ 38 w 90"/>
                <a:gd name="T1" fmla="*/ 42 h 89"/>
                <a:gd name="T2" fmla="*/ 45 w 90"/>
                <a:gd name="T3" fmla="*/ 42 h 89"/>
                <a:gd name="T4" fmla="*/ 55 w 90"/>
                <a:gd name="T5" fmla="*/ 34 h 89"/>
                <a:gd name="T6" fmla="*/ 43 w 90"/>
                <a:gd name="T7" fmla="*/ 26 h 89"/>
                <a:gd name="T8" fmla="*/ 38 w 90"/>
                <a:gd name="T9" fmla="*/ 26 h 89"/>
                <a:gd name="T10" fmla="*/ 38 w 90"/>
                <a:gd name="T11" fmla="*/ 42 h 89"/>
                <a:gd name="T12" fmla="*/ 27 w 90"/>
                <a:gd name="T13" fmla="*/ 18 h 89"/>
                <a:gd name="T14" fmla="*/ 43 w 90"/>
                <a:gd name="T15" fmla="*/ 18 h 89"/>
                <a:gd name="T16" fmla="*/ 61 w 90"/>
                <a:gd name="T17" fmla="*/ 22 h 89"/>
                <a:gd name="T18" fmla="*/ 67 w 90"/>
                <a:gd name="T19" fmla="*/ 34 h 89"/>
                <a:gd name="T20" fmla="*/ 55 w 90"/>
                <a:gd name="T21" fmla="*/ 48 h 89"/>
                <a:gd name="T22" fmla="*/ 69 w 90"/>
                <a:gd name="T23" fmla="*/ 70 h 89"/>
                <a:gd name="T24" fmla="*/ 57 w 90"/>
                <a:gd name="T25" fmla="*/ 70 h 89"/>
                <a:gd name="T26" fmla="*/ 44 w 90"/>
                <a:gd name="T27" fmla="*/ 49 h 89"/>
                <a:gd name="T28" fmla="*/ 38 w 90"/>
                <a:gd name="T29" fmla="*/ 49 h 89"/>
                <a:gd name="T30" fmla="*/ 38 w 90"/>
                <a:gd name="T31" fmla="*/ 70 h 89"/>
                <a:gd name="T32" fmla="*/ 27 w 90"/>
                <a:gd name="T33" fmla="*/ 70 h 89"/>
                <a:gd name="T34" fmla="*/ 27 w 90"/>
                <a:gd name="T35" fmla="*/ 18 h 89"/>
                <a:gd name="T36" fmla="*/ 45 w 90"/>
                <a:gd name="T37" fmla="*/ 8 h 89"/>
                <a:gd name="T38" fmla="*/ 9 w 90"/>
                <a:gd name="T39" fmla="*/ 45 h 89"/>
                <a:gd name="T40" fmla="*/ 45 w 90"/>
                <a:gd name="T41" fmla="*/ 82 h 89"/>
                <a:gd name="T42" fmla="*/ 82 w 90"/>
                <a:gd name="T43" fmla="*/ 45 h 89"/>
                <a:gd name="T44" fmla="*/ 45 w 90"/>
                <a:gd name="T45" fmla="*/ 8 h 89"/>
                <a:gd name="T46" fmla="*/ 45 w 90"/>
                <a:gd name="T47" fmla="*/ 0 h 89"/>
                <a:gd name="T48" fmla="*/ 90 w 90"/>
                <a:gd name="T49" fmla="*/ 45 h 89"/>
                <a:gd name="T50" fmla="*/ 45 w 90"/>
                <a:gd name="T51" fmla="*/ 89 h 89"/>
                <a:gd name="T52" fmla="*/ 0 w 90"/>
                <a:gd name="T53" fmla="*/ 45 h 89"/>
                <a:gd name="T54" fmla="*/ 45 w 90"/>
                <a:gd name="T5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89">
                  <a:moveTo>
                    <a:pt x="38" y="42"/>
                  </a:moveTo>
                  <a:cubicBezTo>
                    <a:pt x="45" y="42"/>
                    <a:pt x="45" y="42"/>
                    <a:pt x="45" y="42"/>
                  </a:cubicBezTo>
                  <a:cubicBezTo>
                    <a:pt x="51" y="42"/>
                    <a:pt x="55" y="39"/>
                    <a:pt x="55" y="34"/>
                  </a:cubicBezTo>
                  <a:cubicBezTo>
                    <a:pt x="55" y="27"/>
                    <a:pt x="49" y="26"/>
                    <a:pt x="43" y="26"/>
                  </a:cubicBezTo>
                  <a:cubicBezTo>
                    <a:pt x="38" y="26"/>
                    <a:pt x="38" y="26"/>
                    <a:pt x="38" y="26"/>
                  </a:cubicBezTo>
                  <a:lnTo>
                    <a:pt x="38" y="42"/>
                  </a:lnTo>
                  <a:close/>
                  <a:moveTo>
                    <a:pt x="27" y="18"/>
                  </a:moveTo>
                  <a:cubicBezTo>
                    <a:pt x="43" y="18"/>
                    <a:pt x="43" y="18"/>
                    <a:pt x="43" y="18"/>
                  </a:cubicBezTo>
                  <a:cubicBezTo>
                    <a:pt x="52" y="18"/>
                    <a:pt x="57" y="20"/>
                    <a:pt x="61" y="22"/>
                  </a:cubicBezTo>
                  <a:cubicBezTo>
                    <a:pt x="64" y="25"/>
                    <a:pt x="67" y="29"/>
                    <a:pt x="67" y="34"/>
                  </a:cubicBezTo>
                  <a:cubicBezTo>
                    <a:pt x="67" y="42"/>
                    <a:pt x="60" y="46"/>
                    <a:pt x="55" y="48"/>
                  </a:cubicBezTo>
                  <a:cubicBezTo>
                    <a:pt x="69" y="70"/>
                    <a:pt x="69" y="70"/>
                    <a:pt x="69" y="70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38" y="49"/>
                    <a:pt x="38" y="49"/>
                    <a:pt x="38" y="49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27" y="70"/>
                    <a:pt x="27" y="70"/>
                    <a:pt x="27" y="70"/>
                  </a:cubicBezTo>
                  <a:lnTo>
                    <a:pt x="27" y="18"/>
                  </a:lnTo>
                  <a:close/>
                  <a:moveTo>
                    <a:pt x="45" y="8"/>
                  </a:moveTo>
                  <a:cubicBezTo>
                    <a:pt x="25" y="8"/>
                    <a:pt x="9" y="24"/>
                    <a:pt x="9" y="45"/>
                  </a:cubicBezTo>
                  <a:cubicBezTo>
                    <a:pt x="9" y="65"/>
                    <a:pt x="25" y="82"/>
                    <a:pt x="45" y="82"/>
                  </a:cubicBezTo>
                  <a:cubicBezTo>
                    <a:pt x="66" y="82"/>
                    <a:pt x="82" y="65"/>
                    <a:pt x="82" y="45"/>
                  </a:cubicBezTo>
                  <a:cubicBezTo>
                    <a:pt x="82" y="24"/>
                    <a:pt x="66" y="8"/>
                    <a:pt x="45" y="8"/>
                  </a:cubicBezTo>
                  <a:close/>
                  <a:moveTo>
                    <a:pt x="45" y="0"/>
                  </a:moveTo>
                  <a:cubicBezTo>
                    <a:pt x="70" y="0"/>
                    <a:pt x="90" y="20"/>
                    <a:pt x="90" y="45"/>
                  </a:cubicBezTo>
                  <a:cubicBezTo>
                    <a:pt x="90" y="70"/>
                    <a:pt x="70" y="89"/>
                    <a:pt x="45" y="89"/>
                  </a:cubicBezTo>
                  <a:cubicBezTo>
                    <a:pt x="20" y="89"/>
                    <a:pt x="0" y="70"/>
                    <a:pt x="0" y="45"/>
                  </a:cubicBezTo>
                  <a:cubicBezTo>
                    <a:pt x="0" y="20"/>
                    <a:pt x="20" y="0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055"/>
              <a:endParaRPr lang="en-US" sz="1765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605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">
          <p15:clr>
            <a:srgbClr val="C35EA4"/>
          </p15:clr>
        </p15:guide>
        <p15:guide id="2" pos="7546">
          <p15:clr>
            <a:srgbClr val="C35EA4"/>
          </p15:clr>
        </p15:guide>
        <p15:guide id="3" orient="horz" pos="302">
          <p15:clr>
            <a:srgbClr val="C35EA4"/>
          </p15:clr>
        </p15:guide>
        <p15:guide id="4" orient="horz" pos="4104">
          <p15:clr>
            <a:srgbClr val="C35EA4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ine Title with One 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671" y="211095"/>
            <a:ext cx="11387456" cy="615550"/>
          </a:xfrm>
        </p:spPr>
        <p:txBody>
          <a:bodyPr/>
          <a:lstStyle>
            <a:lvl1pPr>
              <a:defRPr sz="3529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12356" y="968276"/>
            <a:ext cx="11392065" cy="5381186"/>
          </a:xfrm>
        </p:spPr>
        <p:txBody>
          <a:bodyPr lIns="137160"/>
          <a:lstStyle>
            <a:lvl1pPr marL="277786" indent="-277786">
              <a:buClr>
                <a:schemeClr val="bg2"/>
              </a:buClr>
              <a:buSzPct val="100000"/>
              <a:defRPr lang="en-US" sz="2745" kern="1200" spc="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82651" indent="-268916">
              <a:buClr>
                <a:schemeClr val="bg2"/>
              </a:buClr>
              <a:buSzPct val="100000"/>
              <a:defRPr sz="2353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6386" indent="-268916">
              <a:buClr>
                <a:schemeClr val="bg2"/>
              </a:buClr>
              <a:buSzPct val="100000"/>
              <a:defRPr sz="1961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54941" indent="-268916">
              <a:buClr>
                <a:schemeClr val="bg2"/>
              </a:buClr>
              <a:buSzPct val="100000"/>
              <a:defRPr sz="1765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13495" indent="-268916">
              <a:buClr>
                <a:schemeClr val="bg2"/>
              </a:buClr>
              <a:buSzPct val="100000"/>
              <a:defRPr sz="1568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7753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Line TitleOffdet 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493502" y="1324594"/>
            <a:ext cx="9310918" cy="5105848"/>
          </a:xfrm>
        </p:spPr>
        <p:txBody>
          <a:bodyPr lIns="137160"/>
          <a:lstStyle>
            <a:lvl1pPr marL="277786" indent="-277786">
              <a:buClr>
                <a:schemeClr val="bg2"/>
              </a:buClr>
              <a:buSzPct val="100000"/>
              <a:defRPr lang="en-US" sz="2745" kern="1200" spc="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82651" indent="-268916">
              <a:buClr>
                <a:schemeClr val="bg2"/>
              </a:buClr>
              <a:buSzPct val="100000"/>
              <a:defRPr sz="2353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6386" indent="-268916">
              <a:buClr>
                <a:schemeClr val="bg2"/>
              </a:buClr>
              <a:buSzPct val="100000"/>
              <a:defRPr sz="1961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54941" indent="-268916">
              <a:buClr>
                <a:schemeClr val="bg2"/>
              </a:buClr>
              <a:buSzPct val="100000"/>
              <a:defRPr sz="1765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13495" indent="-268916">
              <a:buClr>
                <a:schemeClr val="bg2"/>
              </a:buClr>
              <a:buSzPct val="100000"/>
              <a:defRPr sz="1568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8671" y="211095"/>
            <a:ext cx="11387456" cy="615550"/>
          </a:xfrm>
        </p:spPr>
        <p:txBody>
          <a:bodyPr/>
          <a:lstStyle>
            <a:lvl1pPr>
              <a:defRPr sz="3529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06996" y="686052"/>
            <a:ext cx="11041096" cy="499047"/>
          </a:xfrm>
        </p:spPr>
        <p:txBody>
          <a:bodyPr lIns="137160"/>
          <a:lstStyle>
            <a:lvl1pPr marL="0" indent="0">
              <a:buClr>
                <a:schemeClr val="bg2"/>
              </a:buClr>
              <a:buSzPct val="100000"/>
              <a:buNone/>
              <a:defRPr lang="en-US" sz="3137" i="1" kern="1200" spc="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82651" indent="-268916">
              <a:buClr>
                <a:schemeClr val="bg2"/>
              </a:buClr>
              <a:buSzPct val="100000"/>
              <a:defRPr sz="2353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6386" indent="-268916">
              <a:buClr>
                <a:schemeClr val="bg2"/>
              </a:buClr>
              <a:buSzPct val="100000"/>
              <a:defRPr sz="1961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54941" indent="-268916">
              <a:buClr>
                <a:schemeClr val="bg2"/>
              </a:buClr>
              <a:buSzPct val="100000"/>
              <a:defRPr sz="1765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13495" indent="-268916">
              <a:buClr>
                <a:schemeClr val="bg2"/>
              </a:buClr>
              <a:buSzPct val="100000"/>
              <a:defRPr sz="1568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8104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ngle Line TitleOffdet 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8671" y="211095"/>
            <a:ext cx="11387456" cy="615550"/>
          </a:xfrm>
        </p:spPr>
        <p:txBody>
          <a:bodyPr/>
          <a:lstStyle>
            <a:lvl1pPr>
              <a:defRPr sz="3529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06996" y="686052"/>
            <a:ext cx="11041096" cy="499047"/>
          </a:xfrm>
        </p:spPr>
        <p:txBody>
          <a:bodyPr lIns="137160"/>
          <a:lstStyle>
            <a:lvl1pPr marL="0" indent="0">
              <a:buClr>
                <a:schemeClr val="bg2"/>
              </a:buClr>
              <a:buSzPct val="100000"/>
              <a:buNone/>
              <a:defRPr lang="en-US" sz="3137" i="1" kern="1200" spc="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82651" indent="-268916">
              <a:buClr>
                <a:schemeClr val="bg2"/>
              </a:buClr>
              <a:buSzPct val="100000"/>
              <a:defRPr sz="2353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6386" indent="-268916">
              <a:buClr>
                <a:schemeClr val="bg2"/>
              </a:buClr>
              <a:buSzPct val="100000"/>
              <a:defRPr sz="1961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54941" indent="-268916">
              <a:buClr>
                <a:schemeClr val="bg2"/>
              </a:buClr>
              <a:buSzPct val="100000"/>
              <a:defRPr sz="1765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13495" indent="-268916">
              <a:buClr>
                <a:schemeClr val="bg2"/>
              </a:buClr>
              <a:buSzPct val="100000"/>
              <a:defRPr sz="1568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950733" y="1625001"/>
            <a:ext cx="8553387" cy="4699282"/>
          </a:xfrm>
        </p:spPr>
        <p:txBody>
          <a:bodyPr/>
          <a:lstStyle>
            <a:lvl1pPr marL="0" indent="0">
              <a:buFont typeface="Wingdings 2" panose="05020102010507070707" pitchFamily="18" charset="2"/>
              <a:buNone/>
              <a:defRPr sz="3235">
                <a:latin typeface="+mj-lt"/>
                <a:cs typeface="Arial" pitchFamily="34" charset="0"/>
              </a:defRPr>
            </a:lvl1pPr>
            <a:lvl2pPr marL="990380" indent="-380915">
              <a:buClr>
                <a:schemeClr val="bg2"/>
              </a:buClr>
              <a:buFont typeface="Arial" pitchFamily="34" charset="0"/>
              <a:buChar char="̶"/>
              <a:defRPr sz="2647">
                <a:latin typeface="+mj-lt"/>
                <a:cs typeface="Arial" pitchFamily="34" charset="0"/>
              </a:defRPr>
            </a:lvl2pPr>
            <a:lvl3pPr>
              <a:buClr>
                <a:schemeClr val="bg2"/>
              </a:buClr>
              <a:defRPr>
                <a:latin typeface="+mj-lt"/>
                <a:cs typeface="Arial" pitchFamily="34" charset="0"/>
              </a:defRPr>
            </a:lvl3pPr>
            <a:lvl4pPr>
              <a:buClr>
                <a:schemeClr val="bg2"/>
              </a:buClr>
              <a:defRPr>
                <a:latin typeface="+mj-lt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100049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Line TitleOffdet 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4034" y="1324594"/>
            <a:ext cx="11350386" cy="5105848"/>
          </a:xfrm>
        </p:spPr>
        <p:txBody>
          <a:bodyPr lIns="137160"/>
          <a:lstStyle>
            <a:lvl1pPr marL="277786" indent="-277786">
              <a:buClr>
                <a:schemeClr val="bg2"/>
              </a:buClr>
              <a:buSzPct val="100000"/>
              <a:defRPr lang="en-US" sz="2745" kern="1200" spc="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82651" indent="-268916">
              <a:buClr>
                <a:schemeClr val="bg2"/>
              </a:buClr>
              <a:buSzPct val="100000"/>
              <a:defRPr sz="2353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6386" indent="-268916">
              <a:buClr>
                <a:schemeClr val="bg2"/>
              </a:buClr>
              <a:buSzPct val="100000"/>
              <a:defRPr sz="1961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54941" indent="-268916">
              <a:buClr>
                <a:schemeClr val="bg2"/>
              </a:buClr>
              <a:buSzPct val="100000"/>
              <a:defRPr sz="1765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13495" indent="-268916">
              <a:buClr>
                <a:schemeClr val="bg2"/>
              </a:buClr>
              <a:buSzPct val="100000"/>
              <a:defRPr sz="1568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8671" y="211095"/>
            <a:ext cx="11387456" cy="615550"/>
          </a:xfrm>
        </p:spPr>
        <p:txBody>
          <a:bodyPr/>
          <a:lstStyle>
            <a:lvl1pPr>
              <a:defRPr sz="3529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06996" y="686052"/>
            <a:ext cx="11069109" cy="499047"/>
          </a:xfrm>
        </p:spPr>
        <p:txBody>
          <a:bodyPr lIns="137160"/>
          <a:lstStyle>
            <a:lvl1pPr marL="0" indent="0">
              <a:buClr>
                <a:schemeClr val="bg2"/>
              </a:buClr>
              <a:buSzPct val="100000"/>
              <a:buNone/>
              <a:defRPr lang="en-US" sz="3137" i="1" kern="1200" spc="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82651" indent="-268916">
              <a:buClr>
                <a:schemeClr val="bg2"/>
              </a:buClr>
              <a:buSzPct val="100000"/>
              <a:defRPr sz="2353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6386" indent="-268916">
              <a:buClr>
                <a:schemeClr val="bg2"/>
              </a:buClr>
              <a:buSzPct val="100000"/>
              <a:defRPr sz="1961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54941" indent="-268916">
              <a:buClr>
                <a:schemeClr val="bg2"/>
              </a:buClr>
              <a:buSzPct val="100000"/>
              <a:defRPr sz="1765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13495" indent="-268916">
              <a:buClr>
                <a:schemeClr val="bg2"/>
              </a:buClr>
              <a:buSzPct val="100000"/>
              <a:defRPr sz="1568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4553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Line TitleOffdet 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493502" y="1324594"/>
            <a:ext cx="9310918" cy="5105848"/>
          </a:xfrm>
        </p:spPr>
        <p:txBody>
          <a:bodyPr lIns="137160"/>
          <a:lstStyle>
            <a:lvl1pPr marL="277786" indent="-277786">
              <a:buClr>
                <a:schemeClr val="bg2"/>
              </a:buClr>
              <a:buSzPct val="100000"/>
              <a:defRPr lang="en-US" sz="2745" kern="1200" spc="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82651" indent="-268916">
              <a:buClr>
                <a:schemeClr val="bg2"/>
              </a:buClr>
              <a:buSzPct val="100000"/>
              <a:defRPr sz="2353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6386" indent="-268916">
              <a:buClr>
                <a:schemeClr val="bg2"/>
              </a:buClr>
              <a:buSzPct val="100000"/>
              <a:defRPr sz="1961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54941" indent="-268916">
              <a:buClr>
                <a:schemeClr val="bg2"/>
              </a:buClr>
              <a:buSzPct val="100000"/>
              <a:defRPr sz="1765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13495" indent="-268916">
              <a:buClr>
                <a:schemeClr val="bg2"/>
              </a:buClr>
              <a:buSzPct val="100000"/>
              <a:defRPr sz="1568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8671" y="211095"/>
            <a:ext cx="11387456" cy="615550"/>
          </a:xfrm>
        </p:spPr>
        <p:txBody>
          <a:bodyPr/>
          <a:lstStyle>
            <a:lvl1pPr>
              <a:defRPr sz="3529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06996" y="686052"/>
            <a:ext cx="11041096" cy="499047"/>
          </a:xfrm>
        </p:spPr>
        <p:txBody>
          <a:bodyPr lIns="137160"/>
          <a:lstStyle>
            <a:lvl1pPr marL="0" indent="0">
              <a:buClr>
                <a:schemeClr val="bg2"/>
              </a:buClr>
              <a:buSzPct val="100000"/>
              <a:buNone/>
              <a:defRPr lang="en-US" sz="3137" i="1" kern="1200" spc="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82651" indent="-268916">
              <a:buClr>
                <a:schemeClr val="bg2"/>
              </a:buClr>
              <a:buSzPct val="100000"/>
              <a:defRPr sz="2353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6386" indent="-268916">
              <a:buClr>
                <a:schemeClr val="bg2"/>
              </a:buClr>
              <a:buSzPct val="100000"/>
              <a:defRPr sz="1961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54941" indent="-268916">
              <a:buClr>
                <a:schemeClr val="bg2"/>
              </a:buClr>
              <a:buSzPct val="100000"/>
              <a:defRPr sz="1765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13495" indent="-268916">
              <a:buClr>
                <a:schemeClr val="bg2"/>
              </a:buClr>
              <a:buSzPct val="100000"/>
              <a:defRPr sz="1568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7939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ine Title with Two 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671" y="211095"/>
            <a:ext cx="11387456" cy="615550"/>
          </a:xfrm>
        </p:spPr>
        <p:txBody>
          <a:bodyPr/>
          <a:lstStyle>
            <a:lvl1pPr>
              <a:defRPr sz="3529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12356" y="967162"/>
            <a:ext cx="5538691" cy="2051971"/>
          </a:xfrm>
        </p:spPr>
        <p:txBody>
          <a:bodyPr wrap="square">
            <a:spAutoFit/>
          </a:bodyPr>
          <a:lstStyle>
            <a:lvl1pPr marL="281581" marR="0" indent="-281581" algn="l" defTabSz="914055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§"/>
              <a:tabLst/>
              <a:defRPr lang="en-US" sz="2745" kern="1200" spc="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63615" marR="0" indent="-336145" algn="l" defTabSz="91405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§"/>
              <a:tabLst/>
              <a:defRPr lang="en-US" sz="2353" kern="1200" spc="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9880" marR="0" indent="-336145" algn="l" defTabSz="91405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§"/>
              <a:tabLst/>
              <a:defRPr lang="en-US" sz="1961" kern="1200" spc="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66146" marR="0" indent="-280121" algn="l" defTabSz="91405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§"/>
              <a:tabLst/>
              <a:defRPr lang="en-US" sz="1568" kern="1200" spc="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624700" marR="0" indent="-280121" algn="l" defTabSz="91405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§"/>
              <a:tabLst/>
              <a:defRPr lang="en-US" sz="1568" kern="1200" spc="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marL="277786" marR="0" lvl="0" indent="-277786" algn="l" defTabSz="914055" rtl="0" eaLnBrk="1" fontAlgn="auto" latinLnBrk="0" hangingPunct="1">
              <a:lnSpc>
                <a:spcPct val="100000"/>
              </a:lnSpc>
              <a:spcBef>
                <a:spcPts val="588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§"/>
              <a:tabLst/>
            </a:pPr>
            <a:r>
              <a:rPr lang="en-US" dirty="0" smtClean="0"/>
              <a:t>Click to edit Master text styles</a:t>
            </a:r>
          </a:p>
          <a:p>
            <a:pPr marL="277786" marR="0" lvl="1" indent="-277786" algn="l" defTabSz="914055" rtl="0" eaLnBrk="1" fontAlgn="auto" latinLnBrk="0" hangingPunct="1">
              <a:lnSpc>
                <a:spcPct val="100000"/>
              </a:lnSpc>
              <a:spcBef>
                <a:spcPts val="588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§"/>
              <a:tabLst/>
            </a:pPr>
            <a:r>
              <a:rPr lang="en-US" dirty="0" smtClean="0"/>
              <a:t>Second level</a:t>
            </a:r>
          </a:p>
          <a:p>
            <a:pPr marL="277786" marR="0" lvl="2" indent="-277786" algn="l" defTabSz="914055" rtl="0" eaLnBrk="1" fontAlgn="auto" latinLnBrk="0" hangingPunct="1">
              <a:lnSpc>
                <a:spcPct val="100000"/>
              </a:lnSpc>
              <a:spcBef>
                <a:spcPts val="588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§"/>
              <a:tabLst/>
            </a:pPr>
            <a:r>
              <a:rPr lang="en-US" dirty="0" smtClean="0"/>
              <a:t>Third level</a:t>
            </a:r>
          </a:p>
          <a:p>
            <a:pPr marL="277786" marR="0" lvl="3" indent="-277786" algn="l" defTabSz="914055" rtl="0" eaLnBrk="1" fontAlgn="auto" latinLnBrk="0" hangingPunct="1">
              <a:lnSpc>
                <a:spcPct val="100000"/>
              </a:lnSpc>
              <a:spcBef>
                <a:spcPts val="588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§"/>
              <a:tabLst/>
            </a:pPr>
            <a:r>
              <a:rPr lang="en-US" dirty="0" smtClean="0"/>
              <a:t>Fourth level</a:t>
            </a:r>
          </a:p>
          <a:p>
            <a:pPr marL="277786" marR="0" lvl="4" indent="-277786" algn="l" defTabSz="914055" rtl="0" eaLnBrk="1" fontAlgn="auto" latinLnBrk="0" hangingPunct="1">
              <a:lnSpc>
                <a:spcPct val="100000"/>
              </a:lnSpc>
              <a:spcBef>
                <a:spcPts val="588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§"/>
              <a:tabLst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275845" y="967162"/>
            <a:ext cx="5538691" cy="2082148"/>
          </a:xfrm>
        </p:spPr>
        <p:txBody>
          <a:bodyPr wrap="square">
            <a:spAutoFit/>
          </a:bodyPr>
          <a:lstStyle>
            <a:lvl1pPr marL="281581" marR="0" indent="-281581" algn="l" defTabSz="914055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§"/>
              <a:tabLst/>
              <a:defRPr lang="en-US" sz="2745" kern="1200" spc="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49880" marR="0" indent="-336145" algn="l" defTabSz="91405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§"/>
              <a:tabLst/>
              <a:defRPr lang="en-US" sz="2353" kern="1200" spc="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63615" marR="0" indent="-336145" algn="l" defTabSz="91405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§"/>
              <a:tabLst/>
              <a:defRPr lang="en-US" sz="1961" kern="1200" spc="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66146" marR="0" indent="-280121" algn="l" defTabSz="91405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§"/>
              <a:tabLst/>
              <a:defRPr lang="en-US" sz="1765" kern="1200" spc="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624700" marR="0" indent="-280121" algn="l" defTabSz="91405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§"/>
              <a:tabLst/>
              <a:defRPr lang="en-US" sz="1568" kern="1200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marL="277786" marR="0" lvl="0" indent="-277786" algn="l" defTabSz="914055" rtl="0" eaLnBrk="1" fontAlgn="auto" latinLnBrk="0" hangingPunct="1">
              <a:lnSpc>
                <a:spcPct val="100000"/>
              </a:lnSpc>
              <a:spcBef>
                <a:spcPts val="588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§"/>
              <a:tabLst/>
            </a:pPr>
            <a:r>
              <a:rPr lang="en-US" dirty="0" smtClean="0"/>
              <a:t>Click to edit Master text styles</a:t>
            </a:r>
          </a:p>
          <a:p>
            <a:pPr marL="277786" marR="0" lvl="1" indent="-277786" algn="l" defTabSz="914055" rtl="0" eaLnBrk="1" fontAlgn="auto" latinLnBrk="0" hangingPunct="1">
              <a:lnSpc>
                <a:spcPct val="100000"/>
              </a:lnSpc>
              <a:spcBef>
                <a:spcPts val="588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§"/>
              <a:tabLst/>
            </a:pPr>
            <a:r>
              <a:rPr lang="en-US" dirty="0" smtClean="0"/>
              <a:t>Second level</a:t>
            </a:r>
          </a:p>
          <a:p>
            <a:pPr marL="277786" marR="0" lvl="2" indent="-277786" algn="l" defTabSz="914055" rtl="0" eaLnBrk="1" fontAlgn="auto" latinLnBrk="0" hangingPunct="1">
              <a:lnSpc>
                <a:spcPct val="100000"/>
              </a:lnSpc>
              <a:spcBef>
                <a:spcPts val="588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§"/>
              <a:tabLst/>
            </a:pPr>
            <a:r>
              <a:rPr lang="en-US" dirty="0" smtClean="0"/>
              <a:t>Third level</a:t>
            </a:r>
          </a:p>
          <a:p>
            <a:pPr marL="277786" marR="0" lvl="3" indent="-277786" algn="l" defTabSz="914055" rtl="0" eaLnBrk="1" fontAlgn="auto" latinLnBrk="0" hangingPunct="1">
              <a:lnSpc>
                <a:spcPct val="100000"/>
              </a:lnSpc>
              <a:spcBef>
                <a:spcPts val="588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§"/>
              <a:tabLst/>
            </a:pPr>
            <a:r>
              <a:rPr lang="en-US" dirty="0" smtClean="0"/>
              <a:t>Fourth level</a:t>
            </a:r>
          </a:p>
          <a:p>
            <a:pPr marL="277786" marR="0" lvl="4" indent="-277786" algn="l" defTabSz="914055" rtl="0" eaLnBrk="1" fontAlgn="auto" latinLnBrk="0" hangingPunct="1">
              <a:lnSpc>
                <a:spcPct val="100000"/>
              </a:lnSpc>
              <a:spcBef>
                <a:spcPts val="588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§"/>
              <a:tabLst/>
            </a:pPr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1715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ine 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5484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ine Title - Single Line Subtitle -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00079" y="840120"/>
            <a:ext cx="11387396" cy="348659"/>
          </a:xfrm>
        </p:spPr>
        <p:txBody>
          <a:bodyPr anchor="ctr"/>
          <a:lstStyle>
            <a:lvl1pPr marL="0" marR="0" indent="0" algn="l" defTabSz="91405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Arial" pitchFamily="34" charset="0"/>
              <a:buNone/>
              <a:tabLst/>
              <a:defRPr lang="en-US" sz="1863" b="1" kern="1200" cap="all" spc="157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charset="0"/>
              </a:defRPr>
            </a:lvl1pPr>
          </a:lstStyle>
          <a:p>
            <a:pPr marL="0" marR="0" lvl="0" indent="0" algn="l" defTabSz="91405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Arial" pitchFamily="34" charset="0"/>
              <a:buNone/>
              <a:tabLst/>
              <a:defRPr/>
            </a:pPr>
            <a:r>
              <a:rPr lang="en-US" dirty="0" smtClean="0"/>
              <a:t>CLICK TO ADD SUBTITLE TEXT</a:t>
            </a:r>
          </a:p>
        </p:txBody>
      </p:sp>
    </p:spTree>
    <p:extLst>
      <p:ext uri="{BB962C8B-B14F-4D97-AF65-F5344CB8AC3E}">
        <p14:creationId xmlns:p14="http://schemas.microsoft.com/office/powerpoint/2010/main" val="25518967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ine Title - Single Line Subtitle - One 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00079" y="840120"/>
            <a:ext cx="11387396" cy="348659"/>
          </a:xfrm>
        </p:spPr>
        <p:txBody>
          <a:bodyPr anchor="ctr"/>
          <a:lstStyle>
            <a:lvl1pPr marL="0" marR="0" indent="0" algn="l" defTabSz="91405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Arial" pitchFamily="34" charset="0"/>
              <a:buNone/>
              <a:tabLst/>
              <a:defRPr lang="en-US" sz="1863" b="1" kern="1200" cap="all" spc="157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charset="0"/>
              </a:defRPr>
            </a:lvl1pPr>
          </a:lstStyle>
          <a:p>
            <a:pPr marL="0" marR="0" lvl="0" indent="0" algn="l" defTabSz="91405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Arial" pitchFamily="34" charset="0"/>
              <a:buNone/>
              <a:tabLst/>
              <a:defRPr/>
            </a:pPr>
            <a:r>
              <a:rPr lang="en-US" dirty="0" smtClean="0"/>
              <a:t>CLICK TO ADD SUBTITLE TEXT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05666" y="1246329"/>
            <a:ext cx="11392065" cy="4891987"/>
          </a:xfrm>
        </p:spPr>
        <p:txBody>
          <a:bodyPr lIns="137160"/>
          <a:lstStyle>
            <a:lvl1pPr marL="277786" indent="-277786">
              <a:buClr>
                <a:schemeClr val="bg2"/>
              </a:buClr>
              <a:defRPr lang="en-US" sz="2745" kern="1200" spc="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82651" indent="-268916">
              <a:buClr>
                <a:schemeClr val="bg2"/>
              </a:buClr>
              <a:defRPr sz="2353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6386" indent="-268916">
              <a:buClr>
                <a:schemeClr val="bg2"/>
              </a:buClr>
              <a:defRPr sz="1961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54941" indent="-268916">
              <a:buClr>
                <a:schemeClr val="bg2"/>
              </a:buClr>
              <a:defRPr sz="1568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13495" indent="-268916">
              <a:buClr>
                <a:schemeClr val="bg2"/>
              </a:buClr>
              <a:defRPr sz="1568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1751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Line Title - One 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8671" y="25544"/>
            <a:ext cx="11387456" cy="105356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for 2 lines of text</a:t>
            </a:r>
            <a:endParaRPr lang="en-US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05666" y="1186112"/>
            <a:ext cx="11392065" cy="4891987"/>
          </a:xfrm>
        </p:spPr>
        <p:txBody>
          <a:bodyPr lIns="137160"/>
          <a:lstStyle>
            <a:lvl1pPr marL="277786" indent="-277786">
              <a:buClr>
                <a:schemeClr val="bg2"/>
              </a:buClr>
              <a:defRPr lang="en-US" sz="2745" kern="1200" spc="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82651" indent="-268916">
              <a:buClr>
                <a:schemeClr val="bg2"/>
              </a:buClr>
              <a:defRPr sz="2353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6386" indent="-268916">
              <a:buClr>
                <a:schemeClr val="bg2"/>
              </a:buClr>
              <a:defRPr sz="1961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54941" indent="-268916">
              <a:buClr>
                <a:schemeClr val="bg2"/>
              </a:buClr>
              <a:defRPr sz="1568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13495" indent="-268916">
              <a:buClr>
                <a:schemeClr val="bg2"/>
              </a:buClr>
              <a:defRPr sz="1568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5219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Line Title - Single Line Subtitle - 1 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8671" y="25544"/>
            <a:ext cx="11387456" cy="105356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for 2 lines of text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00079" y="1064531"/>
            <a:ext cx="11387396" cy="348659"/>
          </a:xfrm>
        </p:spPr>
        <p:txBody>
          <a:bodyPr anchor="ctr"/>
          <a:lstStyle>
            <a:lvl1pPr marL="0" marR="0" indent="0" algn="l" defTabSz="91405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Arial" pitchFamily="34" charset="0"/>
              <a:buNone/>
              <a:tabLst/>
              <a:defRPr lang="en-US" sz="1863" b="1" kern="1200" cap="all" spc="157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charset="0"/>
              </a:defRPr>
            </a:lvl1pPr>
          </a:lstStyle>
          <a:p>
            <a:pPr marL="0" marR="0" lvl="0" indent="0" algn="l" defTabSz="91405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Arial" pitchFamily="34" charset="0"/>
              <a:buNone/>
              <a:tabLst/>
              <a:defRPr/>
            </a:pPr>
            <a:r>
              <a:rPr lang="en-US" dirty="0" smtClean="0"/>
              <a:t>CLICK TO ADD SUBTITLE TEXT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05666" y="1467125"/>
            <a:ext cx="11392065" cy="4891987"/>
          </a:xfrm>
        </p:spPr>
        <p:txBody>
          <a:bodyPr lIns="137160"/>
          <a:lstStyle>
            <a:lvl1pPr marL="277786" indent="-277786">
              <a:buClr>
                <a:schemeClr val="bg2"/>
              </a:buClr>
              <a:defRPr lang="en-US" sz="2745" kern="1200" spc="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82651" indent="-268916">
              <a:buClr>
                <a:schemeClr val="bg2"/>
              </a:buClr>
              <a:defRPr sz="2353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6386" indent="-268916">
              <a:buClr>
                <a:schemeClr val="bg2"/>
              </a:buClr>
              <a:defRPr sz="1961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54941" indent="-268916">
              <a:buClr>
                <a:schemeClr val="bg2"/>
              </a:buClr>
              <a:defRPr sz="1568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13495" indent="-268916">
              <a:buClr>
                <a:schemeClr val="bg2"/>
              </a:buClr>
              <a:defRPr sz="1568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744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 Slide - Corpora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2"/>
            <a:ext cx="12188887" cy="6847296"/>
          </a:xfrm>
          <a:prstGeom prst="rect">
            <a:avLst/>
          </a:prstGeom>
        </p:spPr>
      </p:pic>
      <p:grpSp>
        <p:nvGrpSpPr>
          <p:cNvPr id="6" name="Group 5"/>
          <p:cNvGrpSpPr/>
          <p:nvPr userDrawn="1"/>
        </p:nvGrpSpPr>
        <p:grpSpPr>
          <a:xfrm>
            <a:off x="796361" y="1617561"/>
            <a:ext cx="1337473" cy="637693"/>
            <a:chOff x="317500" y="679451"/>
            <a:chExt cx="11798301" cy="5624513"/>
          </a:xfrm>
          <a:solidFill>
            <a:schemeClr val="bg1"/>
          </a:solidFill>
        </p:grpSpPr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4892675" y="2568576"/>
              <a:ext cx="1501775" cy="1176338"/>
            </a:xfrm>
            <a:custGeom>
              <a:avLst/>
              <a:gdLst>
                <a:gd name="T0" fmla="*/ 41 w 400"/>
                <a:gd name="T1" fmla="*/ 313 h 313"/>
                <a:gd name="T2" fmla="*/ 210 w 400"/>
                <a:gd name="T3" fmla="*/ 271 h 313"/>
                <a:gd name="T4" fmla="*/ 400 w 400"/>
                <a:gd name="T5" fmla="*/ 250 h 313"/>
                <a:gd name="T6" fmla="*/ 347 w 400"/>
                <a:gd name="T7" fmla="*/ 137 h 313"/>
                <a:gd name="T8" fmla="*/ 315 w 400"/>
                <a:gd name="T9" fmla="*/ 3 h 313"/>
                <a:gd name="T10" fmla="*/ 124 w 400"/>
                <a:gd name="T11" fmla="*/ 29 h 313"/>
                <a:gd name="T12" fmla="*/ 42 w 400"/>
                <a:gd name="T13" fmla="*/ 80 h 313"/>
                <a:gd name="T14" fmla="*/ 1 w 400"/>
                <a:gd name="T15" fmla="*/ 184 h 313"/>
                <a:gd name="T16" fmla="*/ 41 w 400"/>
                <a:gd name="T17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0" h="313">
                  <a:moveTo>
                    <a:pt x="41" y="313"/>
                  </a:moveTo>
                  <a:cubicBezTo>
                    <a:pt x="41" y="313"/>
                    <a:pt x="121" y="286"/>
                    <a:pt x="210" y="271"/>
                  </a:cubicBezTo>
                  <a:cubicBezTo>
                    <a:pt x="298" y="256"/>
                    <a:pt x="400" y="250"/>
                    <a:pt x="400" y="250"/>
                  </a:cubicBezTo>
                  <a:cubicBezTo>
                    <a:pt x="400" y="250"/>
                    <a:pt x="368" y="200"/>
                    <a:pt x="347" y="137"/>
                  </a:cubicBezTo>
                  <a:cubicBezTo>
                    <a:pt x="325" y="73"/>
                    <a:pt x="315" y="3"/>
                    <a:pt x="315" y="3"/>
                  </a:cubicBezTo>
                  <a:cubicBezTo>
                    <a:pt x="315" y="3"/>
                    <a:pt x="194" y="0"/>
                    <a:pt x="124" y="29"/>
                  </a:cubicBezTo>
                  <a:cubicBezTo>
                    <a:pt x="108" y="35"/>
                    <a:pt x="74" y="47"/>
                    <a:pt x="42" y="80"/>
                  </a:cubicBezTo>
                  <a:cubicBezTo>
                    <a:pt x="11" y="112"/>
                    <a:pt x="2" y="152"/>
                    <a:pt x="1" y="184"/>
                  </a:cubicBezTo>
                  <a:cubicBezTo>
                    <a:pt x="0" y="248"/>
                    <a:pt x="41" y="313"/>
                    <a:pt x="41" y="31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055"/>
              <a:endParaRPr lang="en-US" sz="1765" dirty="0">
                <a:solidFill>
                  <a:srgbClr val="000000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6405563" y="2620963"/>
              <a:ext cx="3405188" cy="1720850"/>
            </a:xfrm>
            <a:custGeom>
              <a:avLst/>
              <a:gdLst>
                <a:gd name="T0" fmla="*/ 26 w 907"/>
                <a:gd name="T1" fmla="*/ 234 h 458"/>
                <a:gd name="T2" fmla="*/ 527 w 907"/>
                <a:gd name="T3" fmla="*/ 280 h 458"/>
                <a:gd name="T4" fmla="*/ 907 w 907"/>
                <a:gd name="T5" fmla="*/ 458 h 458"/>
                <a:gd name="T6" fmla="*/ 907 w 907"/>
                <a:gd name="T7" fmla="*/ 456 h 458"/>
                <a:gd name="T8" fmla="*/ 578 w 907"/>
                <a:gd name="T9" fmla="*/ 205 h 458"/>
                <a:gd name="T10" fmla="*/ 4 w 907"/>
                <a:gd name="T11" fmla="*/ 0 h 458"/>
                <a:gd name="T12" fmla="*/ 5 w 907"/>
                <a:gd name="T13" fmla="*/ 122 h 458"/>
                <a:gd name="T14" fmla="*/ 26 w 907"/>
                <a:gd name="T15" fmla="*/ 234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7" h="458">
                  <a:moveTo>
                    <a:pt x="26" y="234"/>
                  </a:moveTo>
                  <a:cubicBezTo>
                    <a:pt x="26" y="234"/>
                    <a:pt x="307" y="216"/>
                    <a:pt x="527" y="280"/>
                  </a:cubicBezTo>
                  <a:cubicBezTo>
                    <a:pt x="773" y="351"/>
                    <a:pt x="907" y="458"/>
                    <a:pt x="907" y="458"/>
                  </a:cubicBezTo>
                  <a:cubicBezTo>
                    <a:pt x="907" y="456"/>
                    <a:pt x="907" y="456"/>
                    <a:pt x="907" y="456"/>
                  </a:cubicBezTo>
                  <a:cubicBezTo>
                    <a:pt x="907" y="456"/>
                    <a:pt x="778" y="318"/>
                    <a:pt x="578" y="205"/>
                  </a:cubicBezTo>
                  <a:cubicBezTo>
                    <a:pt x="253" y="23"/>
                    <a:pt x="4" y="0"/>
                    <a:pt x="4" y="0"/>
                  </a:cubicBezTo>
                  <a:cubicBezTo>
                    <a:pt x="4" y="0"/>
                    <a:pt x="0" y="63"/>
                    <a:pt x="5" y="122"/>
                  </a:cubicBezTo>
                  <a:cubicBezTo>
                    <a:pt x="7" y="159"/>
                    <a:pt x="26" y="234"/>
                    <a:pt x="26" y="2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055"/>
              <a:endParaRPr lang="en-US" sz="1765" dirty="0">
                <a:solidFill>
                  <a:srgbClr val="000000"/>
                </a:solidFill>
              </a:endParaRPr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6443663" y="679451"/>
              <a:ext cx="5059363" cy="3783013"/>
            </a:xfrm>
            <a:custGeom>
              <a:avLst/>
              <a:gdLst>
                <a:gd name="T0" fmla="*/ 989 w 1348"/>
                <a:gd name="T1" fmla="*/ 325 h 1007"/>
                <a:gd name="T2" fmla="*/ 988 w 1348"/>
                <a:gd name="T3" fmla="*/ 336 h 1007"/>
                <a:gd name="T4" fmla="*/ 978 w 1348"/>
                <a:gd name="T5" fmla="*/ 349 h 1007"/>
                <a:gd name="T6" fmla="*/ 950 w 1348"/>
                <a:gd name="T7" fmla="*/ 341 h 1007"/>
                <a:gd name="T8" fmla="*/ 923 w 1348"/>
                <a:gd name="T9" fmla="*/ 332 h 1007"/>
                <a:gd name="T10" fmla="*/ 909 w 1348"/>
                <a:gd name="T11" fmla="*/ 327 h 1007"/>
                <a:gd name="T12" fmla="*/ 912 w 1348"/>
                <a:gd name="T13" fmla="*/ 320 h 1007"/>
                <a:gd name="T14" fmla="*/ 955 w 1348"/>
                <a:gd name="T15" fmla="*/ 301 h 1007"/>
                <a:gd name="T16" fmla="*/ 994 w 1348"/>
                <a:gd name="T17" fmla="*/ 304 h 1007"/>
                <a:gd name="T18" fmla="*/ 989 w 1348"/>
                <a:gd name="T19" fmla="*/ 325 h 1007"/>
                <a:gd name="T20" fmla="*/ 1347 w 1348"/>
                <a:gd name="T21" fmla="*/ 636 h 1007"/>
                <a:gd name="T22" fmla="*/ 1342 w 1348"/>
                <a:gd name="T23" fmla="*/ 608 h 1007"/>
                <a:gd name="T24" fmla="*/ 1303 w 1348"/>
                <a:gd name="T25" fmla="*/ 577 h 1007"/>
                <a:gd name="T26" fmla="*/ 1273 w 1348"/>
                <a:gd name="T27" fmla="*/ 538 h 1007"/>
                <a:gd name="T28" fmla="*/ 1176 w 1348"/>
                <a:gd name="T29" fmla="*/ 441 h 1007"/>
                <a:gd name="T30" fmla="*/ 1081 w 1348"/>
                <a:gd name="T31" fmla="*/ 345 h 1007"/>
                <a:gd name="T32" fmla="*/ 1065 w 1348"/>
                <a:gd name="T33" fmla="*/ 279 h 1007"/>
                <a:gd name="T34" fmla="*/ 1022 w 1348"/>
                <a:gd name="T35" fmla="*/ 232 h 1007"/>
                <a:gd name="T36" fmla="*/ 926 w 1348"/>
                <a:gd name="T37" fmla="*/ 178 h 1007"/>
                <a:gd name="T38" fmla="*/ 921 w 1348"/>
                <a:gd name="T39" fmla="*/ 143 h 1007"/>
                <a:gd name="T40" fmla="*/ 947 w 1348"/>
                <a:gd name="T41" fmla="*/ 109 h 1007"/>
                <a:gd name="T42" fmla="*/ 922 w 1348"/>
                <a:gd name="T43" fmla="*/ 67 h 1007"/>
                <a:gd name="T44" fmla="*/ 599 w 1348"/>
                <a:gd name="T45" fmla="*/ 3 h 1007"/>
                <a:gd name="T46" fmla="*/ 143 w 1348"/>
                <a:gd name="T47" fmla="*/ 183 h 1007"/>
                <a:gd name="T48" fmla="*/ 0 w 1348"/>
                <a:gd name="T49" fmla="*/ 481 h 1007"/>
                <a:gd name="T50" fmla="*/ 492 w 1348"/>
                <a:gd name="T51" fmla="*/ 640 h 1007"/>
                <a:gd name="T52" fmla="*/ 974 w 1348"/>
                <a:gd name="T53" fmla="*/ 1007 h 1007"/>
                <a:gd name="T54" fmla="*/ 926 w 1348"/>
                <a:gd name="T55" fmla="*/ 862 h 1007"/>
                <a:gd name="T56" fmla="*/ 867 w 1348"/>
                <a:gd name="T57" fmla="*/ 769 h 1007"/>
                <a:gd name="T58" fmla="*/ 821 w 1348"/>
                <a:gd name="T59" fmla="*/ 735 h 1007"/>
                <a:gd name="T60" fmla="*/ 598 w 1348"/>
                <a:gd name="T61" fmla="*/ 622 h 1007"/>
                <a:gd name="T62" fmla="*/ 523 w 1348"/>
                <a:gd name="T63" fmla="*/ 421 h 1007"/>
                <a:gd name="T64" fmla="*/ 540 w 1348"/>
                <a:gd name="T65" fmla="*/ 396 h 1007"/>
                <a:gd name="T66" fmla="*/ 552 w 1348"/>
                <a:gd name="T67" fmla="*/ 420 h 1007"/>
                <a:gd name="T68" fmla="*/ 638 w 1348"/>
                <a:gd name="T69" fmla="*/ 613 h 1007"/>
                <a:gd name="T70" fmla="*/ 828 w 1348"/>
                <a:gd name="T71" fmla="*/ 671 h 1007"/>
                <a:gd name="T72" fmla="*/ 898 w 1348"/>
                <a:gd name="T73" fmla="*/ 666 h 1007"/>
                <a:gd name="T74" fmla="*/ 1159 w 1348"/>
                <a:gd name="T75" fmla="*/ 740 h 1007"/>
                <a:gd name="T76" fmla="*/ 1189 w 1348"/>
                <a:gd name="T77" fmla="*/ 755 h 1007"/>
                <a:gd name="T78" fmla="*/ 1271 w 1348"/>
                <a:gd name="T79" fmla="*/ 786 h 1007"/>
                <a:gd name="T80" fmla="*/ 1299 w 1348"/>
                <a:gd name="T81" fmla="*/ 763 h 1007"/>
                <a:gd name="T82" fmla="*/ 1320 w 1348"/>
                <a:gd name="T83" fmla="*/ 737 h 1007"/>
                <a:gd name="T84" fmla="*/ 1343 w 1348"/>
                <a:gd name="T85" fmla="*/ 690 h 1007"/>
                <a:gd name="T86" fmla="*/ 1347 w 1348"/>
                <a:gd name="T87" fmla="*/ 636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48" h="1007">
                  <a:moveTo>
                    <a:pt x="989" y="325"/>
                  </a:moveTo>
                  <a:cubicBezTo>
                    <a:pt x="988" y="328"/>
                    <a:pt x="988" y="330"/>
                    <a:pt x="988" y="336"/>
                  </a:cubicBezTo>
                  <a:cubicBezTo>
                    <a:pt x="987" y="342"/>
                    <a:pt x="984" y="347"/>
                    <a:pt x="978" y="349"/>
                  </a:cubicBezTo>
                  <a:cubicBezTo>
                    <a:pt x="973" y="352"/>
                    <a:pt x="961" y="346"/>
                    <a:pt x="950" y="341"/>
                  </a:cubicBezTo>
                  <a:cubicBezTo>
                    <a:pt x="939" y="336"/>
                    <a:pt x="923" y="332"/>
                    <a:pt x="923" y="332"/>
                  </a:cubicBezTo>
                  <a:cubicBezTo>
                    <a:pt x="912" y="332"/>
                    <a:pt x="910" y="331"/>
                    <a:pt x="909" y="327"/>
                  </a:cubicBezTo>
                  <a:cubicBezTo>
                    <a:pt x="908" y="323"/>
                    <a:pt x="912" y="320"/>
                    <a:pt x="912" y="320"/>
                  </a:cubicBezTo>
                  <a:cubicBezTo>
                    <a:pt x="912" y="320"/>
                    <a:pt x="927" y="304"/>
                    <a:pt x="955" y="301"/>
                  </a:cubicBezTo>
                  <a:cubicBezTo>
                    <a:pt x="978" y="298"/>
                    <a:pt x="990" y="299"/>
                    <a:pt x="994" y="304"/>
                  </a:cubicBezTo>
                  <a:cubicBezTo>
                    <a:pt x="997" y="308"/>
                    <a:pt x="990" y="322"/>
                    <a:pt x="989" y="325"/>
                  </a:cubicBezTo>
                  <a:moveTo>
                    <a:pt x="1347" y="636"/>
                  </a:moveTo>
                  <a:cubicBezTo>
                    <a:pt x="1346" y="624"/>
                    <a:pt x="1348" y="619"/>
                    <a:pt x="1342" y="608"/>
                  </a:cubicBezTo>
                  <a:cubicBezTo>
                    <a:pt x="1333" y="594"/>
                    <a:pt x="1314" y="588"/>
                    <a:pt x="1303" y="577"/>
                  </a:cubicBezTo>
                  <a:cubicBezTo>
                    <a:pt x="1283" y="558"/>
                    <a:pt x="1286" y="551"/>
                    <a:pt x="1273" y="538"/>
                  </a:cubicBezTo>
                  <a:cubicBezTo>
                    <a:pt x="1261" y="525"/>
                    <a:pt x="1212" y="474"/>
                    <a:pt x="1176" y="441"/>
                  </a:cubicBezTo>
                  <a:cubicBezTo>
                    <a:pt x="1139" y="407"/>
                    <a:pt x="1088" y="359"/>
                    <a:pt x="1081" y="345"/>
                  </a:cubicBezTo>
                  <a:cubicBezTo>
                    <a:pt x="1069" y="323"/>
                    <a:pt x="1073" y="303"/>
                    <a:pt x="1065" y="279"/>
                  </a:cubicBezTo>
                  <a:cubicBezTo>
                    <a:pt x="1056" y="251"/>
                    <a:pt x="1022" y="232"/>
                    <a:pt x="1022" y="232"/>
                  </a:cubicBezTo>
                  <a:cubicBezTo>
                    <a:pt x="926" y="178"/>
                    <a:pt x="926" y="178"/>
                    <a:pt x="926" y="178"/>
                  </a:cubicBezTo>
                  <a:cubicBezTo>
                    <a:pt x="926" y="178"/>
                    <a:pt x="902" y="168"/>
                    <a:pt x="921" y="143"/>
                  </a:cubicBezTo>
                  <a:cubicBezTo>
                    <a:pt x="939" y="118"/>
                    <a:pt x="947" y="109"/>
                    <a:pt x="947" y="109"/>
                  </a:cubicBezTo>
                  <a:cubicBezTo>
                    <a:pt x="947" y="109"/>
                    <a:pt x="968" y="82"/>
                    <a:pt x="922" y="67"/>
                  </a:cubicBezTo>
                  <a:cubicBezTo>
                    <a:pt x="877" y="52"/>
                    <a:pt x="736" y="0"/>
                    <a:pt x="599" y="3"/>
                  </a:cubicBezTo>
                  <a:cubicBezTo>
                    <a:pt x="477" y="7"/>
                    <a:pt x="309" y="29"/>
                    <a:pt x="143" y="183"/>
                  </a:cubicBezTo>
                  <a:cubicBezTo>
                    <a:pt x="15" y="302"/>
                    <a:pt x="0" y="481"/>
                    <a:pt x="0" y="481"/>
                  </a:cubicBezTo>
                  <a:cubicBezTo>
                    <a:pt x="0" y="481"/>
                    <a:pt x="237" y="513"/>
                    <a:pt x="492" y="640"/>
                  </a:cubicBezTo>
                  <a:cubicBezTo>
                    <a:pt x="814" y="806"/>
                    <a:pt x="974" y="1007"/>
                    <a:pt x="974" y="1007"/>
                  </a:cubicBezTo>
                  <a:cubicBezTo>
                    <a:pt x="974" y="1007"/>
                    <a:pt x="959" y="920"/>
                    <a:pt x="926" y="862"/>
                  </a:cubicBezTo>
                  <a:cubicBezTo>
                    <a:pt x="905" y="827"/>
                    <a:pt x="867" y="769"/>
                    <a:pt x="867" y="769"/>
                  </a:cubicBezTo>
                  <a:cubicBezTo>
                    <a:pt x="867" y="769"/>
                    <a:pt x="847" y="739"/>
                    <a:pt x="821" y="735"/>
                  </a:cubicBezTo>
                  <a:cubicBezTo>
                    <a:pt x="763" y="727"/>
                    <a:pt x="680" y="698"/>
                    <a:pt x="598" y="622"/>
                  </a:cubicBezTo>
                  <a:cubicBezTo>
                    <a:pt x="507" y="538"/>
                    <a:pt x="523" y="421"/>
                    <a:pt x="523" y="421"/>
                  </a:cubicBezTo>
                  <a:cubicBezTo>
                    <a:pt x="523" y="421"/>
                    <a:pt x="524" y="396"/>
                    <a:pt x="540" y="396"/>
                  </a:cubicBezTo>
                  <a:cubicBezTo>
                    <a:pt x="556" y="396"/>
                    <a:pt x="552" y="420"/>
                    <a:pt x="552" y="420"/>
                  </a:cubicBezTo>
                  <a:cubicBezTo>
                    <a:pt x="552" y="420"/>
                    <a:pt x="552" y="531"/>
                    <a:pt x="638" y="613"/>
                  </a:cubicBezTo>
                  <a:cubicBezTo>
                    <a:pt x="638" y="613"/>
                    <a:pt x="684" y="671"/>
                    <a:pt x="828" y="671"/>
                  </a:cubicBezTo>
                  <a:cubicBezTo>
                    <a:pt x="857" y="671"/>
                    <a:pt x="878" y="665"/>
                    <a:pt x="898" y="666"/>
                  </a:cubicBezTo>
                  <a:cubicBezTo>
                    <a:pt x="919" y="667"/>
                    <a:pt x="1159" y="740"/>
                    <a:pt x="1159" y="740"/>
                  </a:cubicBezTo>
                  <a:cubicBezTo>
                    <a:pt x="1159" y="740"/>
                    <a:pt x="1181" y="751"/>
                    <a:pt x="1189" y="755"/>
                  </a:cubicBezTo>
                  <a:cubicBezTo>
                    <a:pt x="1205" y="762"/>
                    <a:pt x="1240" y="796"/>
                    <a:pt x="1271" y="786"/>
                  </a:cubicBezTo>
                  <a:cubicBezTo>
                    <a:pt x="1287" y="781"/>
                    <a:pt x="1292" y="772"/>
                    <a:pt x="1299" y="763"/>
                  </a:cubicBezTo>
                  <a:cubicBezTo>
                    <a:pt x="1305" y="756"/>
                    <a:pt x="1311" y="749"/>
                    <a:pt x="1320" y="737"/>
                  </a:cubicBezTo>
                  <a:cubicBezTo>
                    <a:pt x="1327" y="728"/>
                    <a:pt x="1337" y="711"/>
                    <a:pt x="1343" y="690"/>
                  </a:cubicBezTo>
                  <a:cubicBezTo>
                    <a:pt x="1347" y="678"/>
                    <a:pt x="1347" y="644"/>
                    <a:pt x="1347" y="63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055"/>
              <a:endParaRPr lang="en-US" sz="1765" dirty="0">
                <a:solidFill>
                  <a:srgbClr val="000000"/>
                </a:solidFill>
              </a:endParaRPr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317500" y="866776"/>
              <a:ext cx="5818188" cy="5000625"/>
            </a:xfrm>
            <a:custGeom>
              <a:avLst/>
              <a:gdLst>
                <a:gd name="T0" fmla="*/ 1389 w 1550"/>
                <a:gd name="T1" fmla="*/ 8 h 1331"/>
                <a:gd name="T2" fmla="*/ 1542 w 1550"/>
                <a:gd name="T3" fmla="*/ 156 h 1331"/>
                <a:gd name="T4" fmla="*/ 1526 w 1550"/>
                <a:gd name="T5" fmla="*/ 298 h 1331"/>
                <a:gd name="T6" fmla="*/ 1531 w 1550"/>
                <a:gd name="T7" fmla="*/ 424 h 1331"/>
                <a:gd name="T8" fmla="*/ 1240 w 1550"/>
                <a:gd name="T9" fmla="*/ 505 h 1331"/>
                <a:gd name="T10" fmla="*/ 1186 w 1550"/>
                <a:gd name="T11" fmla="*/ 633 h 1331"/>
                <a:gd name="T12" fmla="*/ 1223 w 1550"/>
                <a:gd name="T13" fmla="*/ 776 h 1331"/>
                <a:gd name="T14" fmla="*/ 1092 w 1550"/>
                <a:gd name="T15" fmla="*/ 826 h 1331"/>
                <a:gd name="T16" fmla="*/ 964 w 1550"/>
                <a:gd name="T17" fmla="*/ 886 h 1331"/>
                <a:gd name="T18" fmla="*/ 1050 w 1550"/>
                <a:gd name="T19" fmla="*/ 773 h 1331"/>
                <a:gd name="T20" fmla="*/ 1124 w 1550"/>
                <a:gd name="T21" fmla="*/ 710 h 1331"/>
                <a:gd name="T22" fmla="*/ 1129 w 1550"/>
                <a:gd name="T23" fmla="*/ 677 h 1331"/>
                <a:gd name="T24" fmla="*/ 1101 w 1550"/>
                <a:gd name="T25" fmla="*/ 670 h 1331"/>
                <a:gd name="T26" fmla="*/ 1013 w 1550"/>
                <a:gd name="T27" fmla="*/ 744 h 1331"/>
                <a:gd name="T28" fmla="*/ 895 w 1550"/>
                <a:gd name="T29" fmla="*/ 919 h 1331"/>
                <a:gd name="T30" fmla="*/ 671 w 1550"/>
                <a:gd name="T31" fmla="*/ 1021 h 1331"/>
                <a:gd name="T32" fmla="*/ 912 w 1550"/>
                <a:gd name="T33" fmla="*/ 674 h 1331"/>
                <a:gd name="T34" fmla="*/ 1032 w 1550"/>
                <a:gd name="T35" fmla="*/ 570 h 1331"/>
                <a:gd name="T36" fmla="*/ 1115 w 1550"/>
                <a:gd name="T37" fmla="*/ 514 h 1331"/>
                <a:gd name="T38" fmla="*/ 1120 w 1550"/>
                <a:gd name="T39" fmla="*/ 480 h 1331"/>
                <a:gd name="T40" fmla="*/ 1086 w 1550"/>
                <a:gd name="T41" fmla="*/ 477 h 1331"/>
                <a:gd name="T42" fmla="*/ 883 w 1550"/>
                <a:gd name="T43" fmla="*/ 635 h 1331"/>
                <a:gd name="T44" fmla="*/ 606 w 1550"/>
                <a:gd name="T45" fmla="*/ 1053 h 1331"/>
                <a:gd name="T46" fmla="*/ 361 w 1550"/>
                <a:gd name="T47" fmla="*/ 1163 h 1331"/>
                <a:gd name="T48" fmla="*/ 759 w 1550"/>
                <a:gd name="T49" fmla="*/ 605 h 1331"/>
                <a:gd name="T50" fmla="*/ 929 w 1550"/>
                <a:gd name="T51" fmla="*/ 451 h 1331"/>
                <a:gd name="T52" fmla="*/ 1101 w 1550"/>
                <a:gd name="T53" fmla="*/ 333 h 1331"/>
                <a:gd name="T54" fmla="*/ 1119 w 1550"/>
                <a:gd name="T55" fmla="*/ 296 h 1331"/>
                <a:gd name="T56" fmla="*/ 1084 w 1550"/>
                <a:gd name="T57" fmla="*/ 291 h 1331"/>
                <a:gd name="T58" fmla="*/ 742 w 1550"/>
                <a:gd name="T59" fmla="*/ 556 h 1331"/>
                <a:gd name="T60" fmla="*/ 291 w 1550"/>
                <a:gd name="T61" fmla="*/ 1198 h 1331"/>
                <a:gd name="T62" fmla="*/ 0 w 1550"/>
                <a:gd name="T63" fmla="*/ 1331 h 1331"/>
                <a:gd name="T64" fmla="*/ 601 w 1550"/>
                <a:gd name="T65" fmla="*/ 466 h 1331"/>
                <a:gd name="T66" fmla="*/ 1083 w 1550"/>
                <a:gd name="T67" fmla="*/ 109 h 1331"/>
                <a:gd name="T68" fmla="*/ 1389 w 1550"/>
                <a:gd name="T69" fmla="*/ 8 h 1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50" h="1331">
                  <a:moveTo>
                    <a:pt x="1389" y="8"/>
                  </a:moveTo>
                  <a:cubicBezTo>
                    <a:pt x="1467" y="0"/>
                    <a:pt x="1550" y="28"/>
                    <a:pt x="1542" y="156"/>
                  </a:cubicBezTo>
                  <a:cubicBezTo>
                    <a:pt x="1538" y="205"/>
                    <a:pt x="1528" y="263"/>
                    <a:pt x="1526" y="298"/>
                  </a:cubicBezTo>
                  <a:cubicBezTo>
                    <a:pt x="1524" y="341"/>
                    <a:pt x="1531" y="424"/>
                    <a:pt x="1531" y="424"/>
                  </a:cubicBezTo>
                  <a:cubicBezTo>
                    <a:pt x="1346" y="415"/>
                    <a:pt x="1275" y="474"/>
                    <a:pt x="1240" y="505"/>
                  </a:cubicBezTo>
                  <a:cubicBezTo>
                    <a:pt x="1204" y="536"/>
                    <a:pt x="1189" y="578"/>
                    <a:pt x="1186" y="633"/>
                  </a:cubicBezTo>
                  <a:cubicBezTo>
                    <a:pt x="1183" y="703"/>
                    <a:pt x="1223" y="776"/>
                    <a:pt x="1223" y="776"/>
                  </a:cubicBezTo>
                  <a:cubicBezTo>
                    <a:pt x="1223" y="776"/>
                    <a:pt x="1134" y="807"/>
                    <a:pt x="1092" y="826"/>
                  </a:cubicBezTo>
                  <a:cubicBezTo>
                    <a:pt x="1051" y="845"/>
                    <a:pt x="966" y="885"/>
                    <a:pt x="964" y="886"/>
                  </a:cubicBezTo>
                  <a:cubicBezTo>
                    <a:pt x="965" y="883"/>
                    <a:pt x="988" y="832"/>
                    <a:pt x="1050" y="773"/>
                  </a:cubicBezTo>
                  <a:cubicBezTo>
                    <a:pt x="1089" y="735"/>
                    <a:pt x="1124" y="710"/>
                    <a:pt x="1124" y="710"/>
                  </a:cubicBezTo>
                  <a:cubicBezTo>
                    <a:pt x="1124" y="710"/>
                    <a:pt x="1143" y="695"/>
                    <a:pt x="1129" y="677"/>
                  </a:cubicBezTo>
                  <a:cubicBezTo>
                    <a:pt x="1119" y="664"/>
                    <a:pt x="1101" y="670"/>
                    <a:pt x="1101" y="670"/>
                  </a:cubicBezTo>
                  <a:cubicBezTo>
                    <a:pt x="1101" y="670"/>
                    <a:pt x="1096" y="666"/>
                    <a:pt x="1013" y="744"/>
                  </a:cubicBezTo>
                  <a:cubicBezTo>
                    <a:pt x="930" y="822"/>
                    <a:pt x="895" y="919"/>
                    <a:pt x="895" y="919"/>
                  </a:cubicBezTo>
                  <a:cubicBezTo>
                    <a:pt x="671" y="1021"/>
                    <a:pt x="671" y="1021"/>
                    <a:pt x="671" y="1021"/>
                  </a:cubicBezTo>
                  <a:cubicBezTo>
                    <a:pt x="674" y="1015"/>
                    <a:pt x="760" y="820"/>
                    <a:pt x="912" y="674"/>
                  </a:cubicBezTo>
                  <a:cubicBezTo>
                    <a:pt x="938" y="648"/>
                    <a:pt x="972" y="613"/>
                    <a:pt x="1032" y="570"/>
                  </a:cubicBezTo>
                  <a:cubicBezTo>
                    <a:pt x="1083" y="533"/>
                    <a:pt x="1115" y="514"/>
                    <a:pt x="1115" y="514"/>
                  </a:cubicBezTo>
                  <a:cubicBezTo>
                    <a:pt x="1115" y="514"/>
                    <a:pt x="1134" y="499"/>
                    <a:pt x="1120" y="480"/>
                  </a:cubicBezTo>
                  <a:cubicBezTo>
                    <a:pt x="1107" y="463"/>
                    <a:pt x="1086" y="477"/>
                    <a:pt x="1086" y="477"/>
                  </a:cubicBezTo>
                  <a:cubicBezTo>
                    <a:pt x="1086" y="477"/>
                    <a:pt x="995" y="528"/>
                    <a:pt x="883" y="635"/>
                  </a:cubicBezTo>
                  <a:cubicBezTo>
                    <a:pt x="701" y="809"/>
                    <a:pt x="606" y="1053"/>
                    <a:pt x="606" y="1053"/>
                  </a:cubicBezTo>
                  <a:cubicBezTo>
                    <a:pt x="361" y="1163"/>
                    <a:pt x="361" y="1163"/>
                    <a:pt x="361" y="1163"/>
                  </a:cubicBezTo>
                  <a:cubicBezTo>
                    <a:pt x="361" y="1163"/>
                    <a:pt x="540" y="820"/>
                    <a:pt x="759" y="605"/>
                  </a:cubicBezTo>
                  <a:cubicBezTo>
                    <a:pt x="813" y="553"/>
                    <a:pt x="847" y="514"/>
                    <a:pt x="929" y="451"/>
                  </a:cubicBezTo>
                  <a:cubicBezTo>
                    <a:pt x="1025" y="378"/>
                    <a:pt x="1101" y="333"/>
                    <a:pt x="1101" y="333"/>
                  </a:cubicBezTo>
                  <a:cubicBezTo>
                    <a:pt x="1101" y="333"/>
                    <a:pt x="1132" y="318"/>
                    <a:pt x="1119" y="296"/>
                  </a:cubicBezTo>
                  <a:cubicBezTo>
                    <a:pt x="1107" y="274"/>
                    <a:pt x="1084" y="291"/>
                    <a:pt x="1084" y="291"/>
                  </a:cubicBezTo>
                  <a:cubicBezTo>
                    <a:pt x="1084" y="291"/>
                    <a:pt x="952" y="354"/>
                    <a:pt x="742" y="556"/>
                  </a:cubicBezTo>
                  <a:cubicBezTo>
                    <a:pt x="468" y="820"/>
                    <a:pt x="291" y="1198"/>
                    <a:pt x="291" y="1198"/>
                  </a:cubicBezTo>
                  <a:cubicBezTo>
                    <a:pt x="0" y="1331"/>
                    <a:pt x="0" y="1331"/>
                    <a:pt x="0" y="1331"/>
                  </a:cubicBezTo>
                  <a:cubicBezTo>
                    <a:pt x="181" y="1011"/>
                    <a:pt x="329" y="748"/>
                    <a:pt x="601" y="466"/>
                  </a:cubicBezTo>
                  <a:cubicBezTo>
                    <a:pt x="742" y="321"/>
                    <a:pt x="959" y="163"/>
                    <a:pt x="1083" y="109"/>
                  </a:cubicBezTo>
                  <a:cubicBezTo>
                    <a:pt x="1206" y="55"/>
                    <a:pt x="1277" y="20"/>
                    <a:pt x="1389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055"/>
              <a:endParaRPr lang="en-US" sz="1765" dirty="0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6757988" y="4729163"/>
              <a:ext cx="1614488" cy="1112838"/>
            </a:xfrm>
            <a:custGeom>
              <a:avLst/>
              <a:gdLst>
                <a:gd name="T0" fmla="*/ 221 w 430"/>
                <a:gd name="T1" fmla="*/ 38 h 296"/>
                <a:gd name="T2" fmla="*/ 315 w 430"/>
                <a:gd name="T3" fmla="*/ 131 h 296"/>
                <a:gd name="T4" fmla="*/ 114 w 430"/>
                <a:gd name="T5" fmla="*/ 131 h 296"/>
                <a:gd name="T6" fmla="*/ 221 w 430"/>
                <a:gd name="T7" fmla="*/ 38 h 296"/>
                <a:gd name="T8" fmla="*/ 324 w 430"/>
                <a:gd name="T9" fmla="*/ 231 h 296"/>
                <a:gd name="T10" fmla="*/ 215 w 430"/>
                <a:gd name="T11" fmla="*/ 260 h 296"/>
                <a:gd name="T12" fmla="*/ 114 w 430"/>
                <a:gd name="T13" fmla="*/ 166 h 296"/>
                <a:gd name="T14" fmla="*/ 430 w 430"/>
                <a:gd name="T15" fmla="*/ 166 h 296"/>
                <a:gd name="T16" fmla="*/ 193 w 430"/>
                <a:gd name="T17" fmla="*/ 0 h 296"/>
                <a:gd name="T18" fmla="*/ 1 w 430"/>
                <a:gd name="T19" fmla="*/ 150 h 296"/>
                <a:gd name="T20" fmla="*/ 218 w 430"/>
                <a:gd name="T21" fmla="*/ 296 h 296"/>
                <a:gd name="T22" fmla="*/ 353 w 430"/>
                <a:gd name="T23" fmla="*/ 267 h 296"/>
                <a:gd name="T24" fmla="*/ 324 w 430"/>
                <a:gd name="T25" fmla="*/ 231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0" h="296">
                  <a:moveTo>
                    <a:pt x="221" y="38"/>
                  </a:moveTo>
                  <a:cubicBezTo>
                    <a:pt x="314" y="36"/>
                    <a:pt x="315" y="131"/>
                    <a:pt x="315" y="131"/>
                  </a:cubicBezTo>
                  <a:cubicBezTo>
                    <a:pt x="114" y="131"/>
                    <a:pt x="114" y="131"/>
                    <a:pt x="114" y="131"/>
                  </a:cubicBezTo>
                  <a:cubicBezTo>
                    <a:pt x="114" y="131"/>
                    <a:pt x="114" y="39"/>
                    <a:pt x="221" y="38"/>
                  </a:cubicBezTo>
                  <a:moveTo>
                    <a:pt x="324" y="231"/>
                  </a:moveTo>
                  <a:cubicBezTo>
                    <a:pt x="303" y="252"/>
                    <a:pt x="255" y="261"/>
                    <a:pt x="215" y="260"/>
                  </a:cubicBezTo>
                  <a:cubicBezTo>
                    <a:pt x="159" y="260"/>
                    <a:pt x="120" y="223"/>
                    <a:pt x="114" y="166"/>
                  </a:cubicBezTo>
                  <a:cubicBezTo>
                    <a:pt x="430" y="166"/>
                    <a:pt x="430" y="166"/>
                    <a:pt x="430" y="166"/>
                  </a:cubicBezTo>
                  <a:cubicBezTo>
                    <a:pt x="430" y="43"/>
                    <a:pt x="301" y="0"/>
                    <a:pt x="193" y="0"/>
                  </a:cubicBezTo>
                  <a:cubicBezTo>
                    <a:pt x="94" y="0"/>
                    <a:pt x="0" y="75"/>
                    <a:pt x="1" y="150"/>
                  </a:cubicBezTo>
                  <a:cubicBezTo>
                    <a:pt x="1" y="172"/>
                    <a:pt x="28" y="296"/>
                    <a:pt x="218" y="296"/>
                  </a:cubicBezTo>
                  <a:cubicBezTo>
                    <a:pt x="286" y="296"/>
                    <a:pt x="319" y="285"/>
                    <a:pt x="353" y="267"/>
                  </a:cubicBezTo>
                  <a:cubicBezTo>
                    <a:pt x="354" y="267"/>
                    <a:pt x="327" y="233"/>
                    <a:pt x="324" y="2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055"/>
              <a:endParaRPr lang="en-US" sz="1765" dirty="0">
                <a:solidFill>
                  <a:srgbClr val="000000"/>
                </a:solidFill>
              </a:endParaRPr>
            </a:p>
          </p:txBody>
        </p:sp>
        <p:sp>
          <p:nvSpPr>
            <p:cNvPr id="13" name="Freeform 10"/>
            <p:cNvSpPr>
              <a:spLocks noEditPoints="1"/>
            </p:cNvSpPr>
            <p:nvPr userDrawn="1"/>
          </p:nvSpPr>
          <p:spPr bwMode="auto">
            <a:xfrm>
              <a:off x="8493125" y="4733926"/>
              <a:ext cx="1609725" cy="1570038"/>
            </a:xfrm>
            <a:custGeom>
              <a:avLst/>
              <a:gdLst>
                <a:gd name="T0" fmla="*/ 214 w 429"/>
                <a:gd name="T1" fmla="*/ 257 h 418"/>
                <a:gd name="T2" fmla="*/ 112 w 429"/>
                <a:gd name="T3" fmla="*/ 148 h 418"/>
                <a:gd name="T4" fmla="*/ 214 w 429"/>
                <a:gd name="T5" fmla="*/ 39 h 418"/>
                <a:gd name="T6" fmla="*/ 317 w 429"/>
                <a:gd name="T7" fmla="*/ 148 h 418"/>
                <a:gd name="T8" fmla="*/ 214 w 429"/>
                <a:gd name="T9" fmla="*/ 257 h 418"/>
                <a:gd name="T10" fmla="*/ 428 w 429"/>
                <a:gd name="T11" fmla="*/ 0 h 418"/>
                <a:gd name="T12" fmla="*/ 318 w 429"/>
                <a:gd name="T13" fmla="*/ 1 h 418"/>
                <a:gd name="T14" fmla="*/ 317 w 429"/>
                <a:gd name="T15" fmla="*/ 29 h 418"/>
                <a:gd name="T16" fmla="*/ 208 w 429"/>
                <a:gd name="T17" fmla="*/ 3 h 418"/>
                <a:gd name="T18" fmla="*/ 0 w 429"/>
                <a:gd name="T19" fmla="*/ 145 h 418"/>
                <a:gd name="T20" fmla="*/ 206 w 429"/>
                <a:gd name="T21" fmla="*/ 294 h 418"/>
                <a:gd name="T22" fmla="*/ 314 w 429"/>
                <a:gd name="T23" fmla="*/ 269 h 418"/>
                <a:gd name="T24" fmla="*/ 317 w 429"/>
                <a:gd name="T25" fmla="*/ 269 h 418"/>
                <a:gd name="T26" fmla="*/ 219 w 429"/>
                <a:gd name="T27" fmla="*/ 382 h 418"/>
                <a:gd name="T28" fmla="*/ 88 w 429"/>
                <a:gd name="T29" fmla="*/ 345 h 418"/>
                <a:gd name="T30" fmla="*/ 69 w 429"/>
                <a:gd name="T31" fmla="*/ 390 h 418"/>
                <a:gd name="T32" fmla="*/ 238 w 429"/>
                <a:gd name="T33" fmla="*/ 417 h 418"/>
                <a:gd name="T34" fmla="*/ 341 w 429"/>
                <a:gd name="T35" fmla="*/ 390 h 418"/>
                <a:gd name="T36" fmla="*/ 420 w 429"/>
                <a:gd name="T37" fmla="*/ 312 h 418"/>
                <a:gd name="T38" fmla="*/ 428 w 429"/>
                <a:gd name="T39" fmla="*/ 236 h 418"/>
                <a:gd name="T40" fmla="*/ 428 w 429"/>
                <a:gd name="T41" fmla="*/ 0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9" h="418">
                  <a:moveTo>
                    <a:pt x="214" y="257"/>
                  </a:moveTo>
                  <a:cubicBezTo>
                    <a:pt x="160" y="257"/>
                    <a:pt x="112" y="220"/>
                    <a:pt x="112" y="148"/>
                  </a:cubicBezTo>
                  <a:cubicBezTo>
                    <a:pt x="112" y="76"/>
                    <a:pt x="154" y="39"/>
                    <a:pt x="214" y="39"/>
                  </a:cubicBezTo>
                  <a:cubicBezTo>
                    <a:pt x="288" y="39"/>
                    <a:pt x="317" y="90"/>
                    <a:pt x="317" y="148"/>
                  </a:cubicBezTo>
                  <a:cubicBezTo>
                    <a:pt x="317" y="220"/>
                    <a:pt x="279" y="257"/>
                    <a:pt x="214" y="257"/>
                  </a:cubicBezTo>
                  <a:moveTo>
                    <a:pt x="428" y="0"/>
                  </a:moveTo>
                  <a:cubicBezTo>
                    <a:pt x="318" y="1"/>
                    <a:pt x="318" y="1"/>
                    <a:pt x="318" y="1"/>
                  </a:cubicBezTo>
                  <a:cubicBezTo>
                    <a:pt x="318" y="1"/>
                    <a:pt x="317" y="22"/>
                    <a:pt x="317" y="29"/>
                  </a:cubicBezTo>
                  <a:cubicBezTo>
                    <a:pt x="316" y="29"/>
                    <a:pt x="288" y="3"/>
                    <a:pt x="208" y="3"/>
                  </a:cubicBezTo>
                  <a:cubicBezTo>
                    <a:pt x="96" y="4"/>
                    <a:pt x="1" y="69"/>
                    <a:pt x="0" y="145"/>
                  </a:cubicBezTo>
                  <a:cubicBezTo>
                    <a:pt x="0" y="241"/>
                    <a:pt x="117" y="292"/>
                    <a:pt x="206" y="294"/>
                  </a:cubicBezTo>
                  <a:cubicBezTo>
                    <a:pt x="246" y="294"/>
                    <a:pt x="285" y="286"/>
                    <a:pt x="314" y="269"/>
                  </a:cubicBezTo>
                  <a:cubicBezTo>
                    <a:pt x="317" y="269"/>
                    <a:pt x="317" y="269"/>
                    <a:pt x="317" y="269"/>
                  </a:cubicBezTo>
                  <a:cubicBezTo>
                    <a:pt x="317" y="298"/>
                    <a:pt x="315" y="383"/>
                    <a:pt x="219" y="382"/>
                  </a:cubicBezTo>
                  <a:cubicBezTo>
                    <a:pt x="129" y="382"/>
                    <a:pt x="88" y="345"/>
                    <a:pt x="88" y="345"/>
                  </a:cubicBezTo>
                  <a:cubicBezTo>
                    <a:pt x="69" y="390"/>
                    <a:pt x="69" y="390"/>
                    <a:pt x="69" y="390"/>
                  </a:cubicBezTo>
                  <a:cubicBezTo>
                    <a:pt x="69" y="390"/>
                    <a:pt x="116" y="418"/>
                    <a:pt x="238" y="417"/>
                  </a:cubicBezTo>
                  <a:cubicBezTo>
                    <a:pt x="277" y="417"/>
                    <a:pt x="314" y="404"/>
                    <a:pt x="341" y="390"/>
                  </a:cubicBezTo>
                  <a:cubicBezTo>
                    <a:pt x="373" y="374"/>
                    <a:pt x="407" y="347"/>
                    <a:pt x="420" y="312"/>
                  </a:cubicBezTo>
                  <a:cubicBezTo>
                    <a:pt x="428" y="290"/>
                    <a:pt x="428" y="263"/>
                    <a:pt x="428" y="236"/>
                  </a:cubicBezTo>
                  <a:cubicBezTo>
                    <a:pt x="429" y="198"/>
                    <a:pt x="428" y="0"/>
                    <a:pt x="4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055"/>
              <a:endParaRPr lang="en-US" sz="1765" dirty="0">
                <a:solidFill>
                  <a:srgbClr val="000000"/>
                </a:solidFill>
              </a:endParaRPr>
            </a:p>
          </p:txBody>
        </p:sp>
        <p:sp>
          <p:nvSpPr>
            <p:cNvPr id="14" name="Freeform 11"/>
            <p:cNvSpPr>
              <a:spLocks noEditPoints="1"/>
            </p:cNvSpPr>
            <p:nvPr userDrawn="1"/>
          </p:nvSpPr>
          <p:spPr bwMode="auto">
            <a:xfrm>
              <a:off x="10272713" y="4759326"/>
              <a:ext cx="1843088" cy="1184275"/>
            </a:xfrm>
            <a:custGeom>
              <a:avLst/>
              <a:gdLst>
                <a:gd name="T0" fmla="*/ 210 w 491"/>
                <a:gd name="T1" fmla="*/ 256 h 315"/>
                <a:gd name="T2" fmla="*/ 108 w 491"/>
                <a:gd name="T3" fmla="*/ 147 h 315"/>
                <a:gd name="T4" fmla="*/ 210 w 491"/>
                <a:gd name="T5" fmla="*/ 37 h 315"/>
                <a:gd name="T6" fmla="*/ 313 w 491"/>
                <a:gd name="T7" fmla="*/ 147 h 315"/>
                <a:gd name="T8" fmla="*/ 210 w 491"/>
                <a:gd name="T9" fmla="*/ 256 h 315"/>
                <a:gd name="T10" fmla="*/ 475 w 491"/>
                <a:gd name="T11" fmla="*/ 247 h 315"/>
                <a:gd name="T12" fmla="*/ 438 w 491"/>
                <a:gd name="T13" fmla="*/ 250 h 315"/>
                <a:gd name="T14" fmla="*/ 425 w 491"/>
                <a:gd name="T15" fmla="*/ 153 h 315"/>
                <a:gd name="T16" fmla="*/ 425 w 491"/>
                <a:gd name="T17" fmla="*/ 144 h 315"/>
                <a:gd name="T18" fmla="*/ 213 w 491"/>
                <a:gd name="T19" fmla="*/ 0 h 315"/>
                <a:gd name="T20" fmla="*/ 0 w 491"/>
                <a:gd name="T21" fmla="*/ 144 h 315"/>
                <a:gd name="T22" fmla="*/ 213 w 491"/>
                <a:gd name="T23" fmla="*/ 292 h 315"/>
                <a:gd name="T24" fmla="*/ 327 w 491"/>
                <a:gd name="T25" fmla="*/ 261 h 315"/>
                <a:gd name="T26" fmla="*/ 360 w 491"/>
                <a:gd name="T27" fmla="*/ 277 h 315"/>
                <a:gd name="T28" fmla="*/ 491 w 491"/>
                <a:gd name="T29" fmla="*/ 269 h 315"/>
                <a:gd name="T30" fmla="*/ 475 w 491"/>
                <a:gd name="T31" fmla="*/ 247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1" h="315">
                  <a:moveTo>
                    <a:pt x="210" y="256"/>
                  </a:moveTo>
                  <a:cubicBezTo>
                    <a:pt x="156" y="256"/>
                    <a:pt x="108" y="218"/>
                    <a:pt x="108" y="147"/>
                  </a:cubicBezTo>
                  <a:cubicBezTo>
                    <a:pt x="108" y="75"/>
                    <a:pt x="150" y="37"/>
                    <a:pt x="210" y="37"/>
                  </a:cubicBezTo>
                  <a:cubicBezTo>
                    <a:pt x="284" y="37"/>
                    <a:pt x="313" y="88"/>
                    <a:pt x="313" y="147"/>
                  </a:cubicBezTo>
                  <a:cubicBezTo>
                    <a:pt x="313" y="218"/>
                    <a:pt x="274" y="256"/>
                    <a:pt x="210" y="256"/>
                  </a:cubicBezTo>
                  <a:moveTo>
                    <a:pt x="475" y="247"/>
                  </a:moveTo>
                  <a:cubicBezTo>
                    <a:pt x="475" y="247"/>
                    <a:pt x="450" y="257"/>
                    <a:pt x="438" y="250"/>
                  </a:cubicBezTo>
                  <a:cubicBezTo>
                    <a:pt x="420" y="239"/>
                    <a:pt x="424" y="188"/>
                    <a:pt x="425" y="153"/>
                  </a:cubicBezTo>
                  <a:cubicBezTo>
                    <a:pt x="425" y="150"/>
                    <a:pt x="425" y="147"/>
                    <a:pt x="425" y="144"/>
                  </a:cubicBezTo>
                  <a:cubicBezTo>
                    <a:pt x="425" y="65"/>
                    <a:pt x="330" y="0"/>
                    <a:pt x="213" y="0"/>
                  </a:cubicBezTo>
                  <a:cubicBezTo>
                    <a:pt x="95" y="0"/>
                    <a:pt x="0" y="65"/>
                    <a:pt x="0" y="144"/>
                  </a:cubicBezTo>
                  <a:cubicBezTo>
                    <a:pt x="0" y="224"/>
                    <a:pt x="95" y="292"/>
                    <a:pt x="213" y="292"/>
                  </a:cubicBezTo>
                  <a:cubicBezTo>
                    <a:pt x="259" y="292"/>
                    <a:pt x="293" y="278"/>
                    <a:pt x="327" y="261"/>
                  </a:cubicBezTo>
                  <a:cubicBezTo>
                    <a:pt x="337" y="267"/>
                    <a:pt x="357" y="276"/>
                    <a:pt x="360" y="277"/>
                  </a:cubicBezTo>
                  <a:cubicBezTo>
                    <a:pt x="457" y="315"/>
                    <a:pt x="491" y="269"/>
                    <a:pt x="491" y="269"/>
                  </a:cubicBezTo>
                  <a:lnTo>
                    <a:pt x="475" y="2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055"/>
              <a:endParaRPr lang="en-US" sz="1765" dirty="0">
                <a:solidFill>
                  <a:srgbClr val="000000"/>
                </a:solidFill>
              </a:endParaRPr>
            </a:p>
          </p:txBody>
        </p:sp>
        <p:sp>
          <p:nvSpPr>
            <p:cNvPr id="15" name="Freeform 12"/>
            <p:cNvSpPr>
              <a:spLocks noEditPoints="1"/>
            </p:cNvSpPr>
            <p:nvPr userDrawn="1"/>
          </p:nvSpPr>
          <p:spPr bwMode="auto">
            <a:xfrm>
              <a:off x="5181600" y="4124326"/>
              <a:ext cx="1843088" cy="1720850"/>
            </a:xfrm>
            <a:custGeom>
              <a:avLst/>
              <a:gdLst>
                <a:gd name="T0" fmla="*/ 230 w 491"/>
                <a:gd name="T1" fmla="*/ 217 h 458"/>
                <a:gd name="T2" fmla="*/ 107 w 491"/>
                <a:gd name="T3" fmla="*/ 126 h 458"/>
                <a:gd name="T4" fmla="*/ 230 w 491"/>
                <a:gd name="T5" fmla="*/ 34 h 458"/>
                <a:gd name="T6" fmla="*/ 353 w 491"/>
                <a:gd name="T7" fmla="*/ 126 h 458"/>
                <a:gd name="T8" fmla="*/ 230 w 491"/>
                <a:gd name="T9" fmla="*/ 217 h 458"/>
                <a:gd name="T10" fmla="*/ 472 w 491"/>
                <a:gd name="T11" fmla="*/ 107 h 458"/>
                <a:gd name="T12" fmla="*/ 316 w 491"/>
                <a:gd name="T13" fmla="*/ 1 h 458"/>
                <a:gd name="T14" fmla="*/ 0 w 491"/>
                <a:gd name="T15" fmla="*/ 0 h 458"/>
                <a:gd name="T16" fmla="*/ 0 w 491"/>
                <a:gd name="T17" fmla="*/ 458 h 458"/>
                <a:gd name="T18" fmla="*/ 126 w 491"/>
                <a:gd name="T19" fmla="*/ 458 h 458"/>
                <a:gd name="T20" fmla="*/ 126 w 491"/>
                <a:gd name="T21" fmla="*/ 251 h 458"/>
                <a:gd name="T22" fmla="*/ 335 w 491"/>
                <a:gd name="T23" fmla="*/ 250 h 458"/>
                <a:gd name="T24" fmla="*/ 472 w 491"/>
                <a:gd name="T25" fmla="*/ 107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1" h="458">
                  <a:moveTo>
                    <a:pt x="230" y="217"/>
                  </a:moveTo>
                  <a:cubicBezTo>
                    <a:pt x="162" y="217"/>
                    <a:pt x="107" y="176"/>
                    <a:pt x="107" y="126"/>
                  </a:cubicBezTo>
                  <a:cubicBezTo>
                    <a:pt x="107" y="75"/>
                    <a:pt x="162" y="34"/>
                    <a:pt x="230" y="34"/>
                  </a:cubicBezTo>
                  <a:cubicBezTo>
                    <a:pt x="298" y="34"/>
                    <a:pt x="353" y="75"/>
                    <a:pt x="353" y="126"/>
                  </a:cubicBezTo>
                  <a:cubicBezTo>
                    <a:pt x="353" y="176"/>
                    <a:pt x="298" y="217"/>
                    <a:pt x="230" y="217"/>
                  </a:cubicBezTo>
                  <a:moveTo>
                    <a:pt x="472" y="107"/>
                  </a:moveTo>
                  <a:cubicBezTo>
                    <a:pt x="457" y="38"/>
                    <a:pt x="380" y="1"/>
                    <a:pt x="316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58"/>
                    <a:pt x="0" y="458"/>
                    <a:pt x="0" y="458"/>
                  </a:cubicBezTo>
                  <a:cubicBezTo>
                    <a:pt x="126" y="458"/>
                    <a:pt x="126" y="458"/>
                    <a:pt x="126" y="458"/>
                  </a:cubicBezTo>
                  <a:cubicBezTo>
                    <a:pt x="126" y="251"/>
                    <a:pt x="126" y="251"/>
                    <a:pt x="126" y="251"/>
                  </a:cubicBezTo>
                  <a:cubicBezTo>
                    <a:pt x="126" y="251"/>
                    <a:pt x="312" y="251"/>
                    <a:pt x="335" y="250"/>
                  </a:cubicBezTo>
                  <a:cubicBezTo>
                    <a:pt x="399" y="238"/>
                    <a:pt x="491" y="191"/>
                    <a:pt x="472" y="10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055"/>
              <a:endParaRPr lang="en-US" sz="1765" dirty="0">
                <a:solidFill>
                  <a:srgbClr val="000000"/>
                </a:solidFill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 userDrawn="1"/>
          </p:nvSpPr>
          <p:spPr bwMode="auto">
            <a:xfrm>
              <a:off x="11720513" y="4538663"/>
              <a:ext cx="338138" cy="333375"/>
            </a:xfrm>
            <a:custGeom>
              <a:avLst/>
              <a:gdLst>
                <a:gd name="T0" fmla="*/ 38 w 90"/>
                <a:gd name="T1" fmla="*/ 42 h 89"/>
                <a:gd name="T2" fmla="*/ 45 w 90"/>
                <a:gd name="T3" fmla="*/ 42 h 89"/>
                <a:gd name="T4" fmla="*/ 55 w 90"/>
                <a:gd name="T5" fmla="*/ 34 h 89"/>
                <a:gd name="T6" fmla="*/ 43 w 90"/>
                <a:gd name="T7" fmla="*/ 26 h 89"/>
                <a:gd name="T8" fmla="*/ 38 w 90"/>
                <a:gd name="T9" fmla="*/ 26 h 89"/>
                <a:gd name="T10" fmla="*/ 38 w 90"/>
                <a:gd name="T11" fmla="*/ 42 h 89"/>
                <a:gd name="T12" fmla="*/ 27 w 90"/>
                <a:gd name="T13" fmla="*/ 18 h 89"/>
                <a:gd name="T14" fmla="*/ 43 w 90"/>
                <a:gd name="T15" fmla="*/ 18 h 89"/>
                <a:gd name="T16" fmla="*/ 61 w 90"/>
                <a:gd name="T17" fmla="*/ 22 h 89"/>
                <a:gd name="T18" fmla="*/ 67 w 90"/>
                <a:gd name="T19" fmla="*/ 34 h 89"/>
                <a:gd name="T20" fmla="*/ 55 w 90"/>
                <a:gd name="T21" fmla="*/ 48 h 89"/>
                <a:gd name="T22" fmla="*/ 69 w 90"/>
                <a:gd name="T23" fmla="*/ 70 h 89"/>
                <a:gd name="T24" fmla="*/ 57 w 90"/>
                <a:gd name="T25" fmla="*/ 70 h 89"/>
                <a:gd name="T26" fmla="*/ 44 w 90"/>
                <a:gd name="T27" fmla="*/ 49 h 89"/>
                <a:gd name="T28" fmla="*/ 38 w 90"/>
                <a:gd name="T29" fmla="*/ 49 h 89"/>
                <a:gd name="T30" fmla="*/ 38 w 90"/>
                <a:gd name="T31" fmla="*/ 70 h 89"/>
                <a:gd name="T32" fmla="*/ 27 w 90"/>
                <a:gd name="T33" fmla="*/ 70 h 89"/>
                <a:gd name="T34" fmla="*/ 27 w 90"/>
                <a:gd name="T35" fmla="*/ 18 h 89"/>
                <a:gd name="T36" fmla="*/ 45 w 90"/>
                <a:gd name="T37" fmla="*/ 8 h 89"/>
                <a:gd name="T38" fmla="*/ 9 w 90"/>
                <a:gd name="T39" fmla="*/ 45 h 89"/>
                <a:gd name="T40" fmla="*/ 45 w 90"/>
                <a:gd name="T41" fmla="*/ 82 h 89"/>
                <a:gd name="T42" fmla="*/ 82 w 90"/>
                <a:gd name="T43" fmla="*/ 45 h 89"/>
                <a:gd name="T44" fmla="*/ 45 w 90"/>
                <a:gd name="T45" fmla="*/ 8 h 89"/>
                <a:gd name="T46" fmla="*/ 45 w 90"/>
                <a:gd name="T47" fmla="*/ 0 h 89"/>
                <a:gd name="T48" fmla="*/ 90 w 90"/>
                <a:gd name="T49" fmla="*/ 45 h 89"/>
                <a:gd name="T50" fmla="*/ 45 w 90"/>
                <a:gd name="T51" fmla="*/ 89 h 89"/>
                <a:gd name="T52" fmla="*/ 0 w 90"/>
                <a:gd name="T53" fmla="*/ 45 h 89"/>
                <a:gd name="T54" fmla="*/ 45 w 90"/>
                <a:gd name="T5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89">
                  <a:moveTo>
                    <a:pt x="38" y="42"/>
                  </a:moveTo>
                  <a:cubicBezTo>
                    <a:pt x="45" y="42"/>
                    <a:pt x="45" y="42"/>
                    <a:pt x="45" y="42"/>
                  </a:cubicBezTo>
                  <a:cubicBezTo>
                    <a:pt x="51" y="42"/>
                    <a:pt x="55" y="39"/>
                    <a:pt x="55" y="34"/>
                  </a:cubicBezTo>
                  <a:cubicBezTo>
                    <a:pt x="55" y="27"/>
                    <a:pt x="49" y="26"/>
                    <a:pt x="43" y="26"/>
                  </a:cubicBezTo>
                  <a:cubicBezTo>
                    <a:pt x="38" y="26"/>
                    <a:pt x="38" y="26"/>
                    <a:pt x="38" y="26"/>
                  </a:cubicBezTo>
                  <a:lnTo>
                    <a:pt x="38" y="42"/>
                  </a:lnTo>
                  <a:close/>
                  <a:moveTo>
                    <a:pt x="27" y="18"/>
                  </a:moveTo>
                  <a:cubicBezTo>
                    <a:pt x="43" y="18"/>
                    <a:pt x="43" y="18"/>
                    <a:pt x="43" y="18"/>
                  </a:cubicBezTo>
                  <a:cubicBezTo>
                    <a:pt x="52" y="18"/>
                    <a:pt x="57" y="20"/>
                    <a:pt x="61" y="22"/>
                  </a:cubicBezTo>
                  <a:cubicBezTo>
                    <a:pt x="64" y="25"/>
                    <a:pt x="67" y="29"/>
                    <a:pt x="67" y="34"/>
                  </a:cubicBezTo>
                  <a:cubicBezTo>
                    <a:pt x="67" y="42"/>
                    <a:pt x="60" y="46"/>
                    <a:pt x="55" y="48"/>
                  </a:cubicBezTo>
                  <a:cubicBezTo>
                    <a:pt x="69" y="70"/>
                    <a:pt x="69" y="70"/>
                    <a:pt x="69" y="70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38" y="49"/>
                    <a:pt x="38" y="49"/>
                    <a:pt x="38" y="49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27" y="70"/>
                    <a:pt x="27" y="70"/>
                    <a:pt x="27" y="70"/>
                  </a:cubicBezTo>
                  <a:lnTo>
                    <a:pt x="27" y="18"/>
                  </a:lnTo>
                  <a:close/>
                  <a:moveTo>
                    <a:pt x="45" y="8"/>
                  </a:moveTo>
                  <a:cubicBezTo>
                    <a:pt x="25" y="8"/>
                    <a:pt x="9" y="24"/>
                    <a:pt x="9" y="45"/>
                  </a:cubicBezTo>
                  <a:cubicBezTo>
                    <a:pt x="9" y="65"/>
                    <a:pt x="25" y="82"/>
                    <a:pt x="45" y="82"/>
                  </a:cubicBezTo>
                  <a:cubicBezTo>
                    <a:pt x="66" y="82"/>
                    <a:pt x="82" y="65"/>
                    <a:pt x="82" y="45"/>
                  </a:cubicBezTo>
                  <a:cubicBezTo>
                    <a:pt x="82" y="24"/>
                    <a:pt x="66" y="8"/>
                    <a:pt x="45" y="8"/>
                  </a:cubicBezTo>
                  <a:close/>
                  <a:moveTo>
                    <a:pt x="45" y="0"/>
                  </a:moveTo>
                  <a:cubicBezTo>
                    <a:pt x="70" y="0"/>
                    <a:pt x="90" y="20"/>
                    <a:pt x="90" y="45"/>
                  </a:cubicBezTo>
                  <a:cubicBezTo>
                    <a:pt x="90" y="70"/>
                    <a:pt x="70" y="89"/>
                    <a:pt x="45" y="89"/>
                  </a:cubicBezTo>
                  <a:cubicBezTo>
                    <a:pt x="20" y="89"/>
                    <a:pt x="0" y="70"/>
                    <a:pt x="0" y="45"/>
                  </a:cubicBezTo>
                  <a:cubicBezTo>
                    <a:pt x="0" y="20"/>
                    <a:pt x="20" y="0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055"/>
              <a:endParaRPr lang="en-US" sz="1765" dirty="0">
                <a:solidFill>
                  <a:srgbClr val="000000"/>
                </a:solidFill>
              </a:endParaRPr>
            </a:p>
          </p:txBody>
        </p:sp>
      </p:grp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96362" y="2994502"/>
            <a:ext cx="5824755" cy="868995"/>
          </a:xfrm>
          <a:noFill/>
        </p:spPr>
        <p:txBody>
          <a:bodyPr lIns="146253" tIns="146253" rIns="45704" bIns="146253" anchor="ctr" anchorCtr="0"/>
          <a:lstStyle>
            <a:lvl1pPr>
              <a:lnSpc>
                <a:spcPct val="80000"/>
              </a:lnSpc>
              <a:defRPr sz="4705" spc="0" baseline="0">
                <a:gradFill>
                  <a:gsLst>
                    <a:gs pos="1250">
                      <a:schemeClr val="bg1"/>
                    </a:gs>
                    <a:gs pos="99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Break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14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">
          <p15:clr>
            <a:srgbClr val="C35EA4"/>
          </p15:clr>
        </p15:guide>
        <p15:guide id="2" pos="7546">
          <p15:clr>
            <a:srgbClr val="C35EA4"/>
          </p15:clr>
        </p15:guide>
        <p15:guide id="3" orient="horz" pos="302">
          <p15:clr>
            <a:srgbClr val="C35EA4"/>
          </p15:clr>
        </p15:guide>
        <p15:guide id="4" orient="horz" pos="4104">
          <p15:clr>
            <a:srgbClr val="C35EA4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91958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Accent Color 8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_bg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627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236325"/>
            <a:ext cx="9753600" cy="685590"/>
          </a:xfrm>
        </p:spPr>
        <p:txBody>
          <a:bodyPr tIns="124342" bIns="124342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528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ngle Line TitleOffdet 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8671" y="211095"/>
            <a:ext cx="11387456" cy="615550"/>
          </a:xfrm>
        </p:spPr>
        <p:txBody>
          <a:bodyPr/>
          <a:lstStyle>
            <a:lvl1pPr>
              <a:defRPr sz="3529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06996" y="686052"/>
            <a:ext cx="11041096" cy="499047"/>
          </a:xfrm>
        </p:spPr>
        <p:txBody>
          <a:bodyPr lIns="137160"/>
          <a:lstStyle>
            <a:lvl1pPr marL="0" indent="0">
              <a:buClr>
                <a:schemeClr val="bg2"/>
              </a:buClr>
              <a:buSzPct val="100000"/>
              <a:buNone/>
              <a:defRPr lang="en-US" sz="3137" i="1" kern="1200" spc="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82651" indent="-268916">
              <a:buClr>
                <a:schemeClr val="bg2"/>
              </a:buClr>
              <a:buSzPct val="100000"/>
              <a:defRPr sz="2353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6386" indent="-268916">
              <a:buClr>
                <a:schemeClr val="bg2"/>
              </a:buClr>
              <a:buSzPct val="100000"/>
              <a:defRPr sz="1961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54941" indent="-268916">
              <a:buClr>
                <a:schemeClr val="bg2"/>
              </a:buClr>
              <a:buSzPct val="100000"/>
              <a:defRPr sz="1765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13495" indent="-268916">
              <a:buClr>
                <a:schemeClr val="bg2"/>
              </a:buClr>
              <a:buSzPct val="100000"/>
              <a:defRPr sz="1568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950733" y="1625001"/>
            <a:ext cx="8553387" cy="4699282"/>
          </a:xfrm>
        </p:spPr>
        <p:txBody>
          <a:bodyPr/>
          <a:lstStyle>
            <a:lvl1pPr marL="0" indent="0">
              <a:buFont typeface="Wingdings 2" panose="05020102010507070707" pitchFamily="18" charset="2"/>
              <a:buNone/>
              <a:defRPr sz="3235">
                <a:latin typeface="+mj-lt"/>
                <a:cs typeface="Arial" pitchFamily="34" charset="0"/>
              </a:defRPr>
            </a:lvl1pPr>
            <a:lvl2pPr marL="990380" indent="-380915">
              <a:buClr>
                <a:schemeClr val="bg2"/>
              </a:buClr>
              <a:buFont typeface="Arial" pitchFamily="34" charset="0"/>
              <a:buChar char="̶"/>
              <a:defRPr sz="2647">
                <a:latin typeface="+mj-lt"/>
                <a:cs typeface="Arial" pitchFamily="34" charset="0"/>
              </a:defRPr>
            </a:lvl2pPr>
            <a:lvl3pPr>
              <a:buClr>
                <a:schemeClr val="bg2"/>
              </a:buClr>
              <a:defRPr>
                <a:latin typeface="+mj-lt"/>
                <a:cs typeface="Arial" pitchFamily="34" charset="0"/>
              </a:defRPr>
            </a:lvl3pPr>
            <a:lvl4pPr>
              <a:buClr>
                <a:schemeClr val="bg2"/>
              </a:buClr>
              <a:defRPr>
                <a:latin typeface="+mj-lt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4305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2" y="0"/>
            <a:ext cx="162560" cy="6858000"/>
          </a:xfrm>
          <a:prstGeom prst="rect">
            <a:avLst/>
          </a:prstGeom>
          <a:solidFill>
            <a:srgbClr val="002E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43" tIns="54422" rIns="108843" bIns="54422" rtlCol="0" anchor="ctr"/>
          <a:lstStyle/>
          <a:p>
            <a:pPr algn="ctr" defTabSz="914055"/>
            <a:endParaRPr lang="en-US" sz="1765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spect="1"/>
          </p:cNvSpPr>
          <p:nvPr userDrawn="1"/>
        </p:nvSpPr>
        <p:spPr>
          <a:xfrm>
            <a:off x="2562" y="6412647"/>
            <a:ext cx="487680" cy="365760"/>
          </a:xfrm>
          <a:prstGeom prst="rect">
            <a:avLst/>
          </a:prstGeom>
          <a:solidFill>
            <a:srgbClr val="00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43" tIns="54422" rIns="108843" bIns="54422" rtlCol="0" anchor="ctr"/>
          <a:lstStyle/>
          <a:p>
            <a:pPr algn="ctr" defTabSz="914055"/>
            <a:endParaRPr lang="en-US" sz="1765">
              <a:solidFill>
                <a:srgbClr val="FFFFFF"/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0" y="6400801"/>
            <a:ext cx="508000" cy="365125"/>
          </a:xfrm>
          <a:prstGeom prst="rect">
            <a:avLst/>
          </a:prstGeom>
        </p:spPr>
        <p:txBody>
          <a:bodyPr vert="horz" lIns="108843" tIns="54422" rIns="108843" bIns="54422" rtlCol="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defTabSz="914055">
              <a:defRPr/>
            </a:pPr>
            <a:fld id="{96B3525A-9CD5-4006-8B41-FDDF6D587D63}" type="slidenum">
              <a:rPr lang="en-US" sz="1470" b="1" smtClean="0">
                <a:solidFill>
                  <a:srgbClr val="FFFFFF"/>
                </a:solidFill>
                <a:cs typeface="Arial" pitchFamily="34" charset="0"/>
              </a:rPr>
              <a:pPr defTabSz="914055">
                <a:defRPr/>
              </a:pPr>
              <a:t>‹#›</a:t>
            </a:fld>
            <a:endParaRPr lang="en-US" sz="1470" b="1" dirty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219" y="6412648"/>
            <a:ext cx="1097333" cy="390925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2563" y="6566356"/>
            <a:ext cx="12189438" cy="260807"/>
          </a:xfrm>
          <a:prstGeom prst="rect">
            <a:avLst/>
          </a:prstGeom>
          <a:noFill/>
        </p:spPr>
        <p:txBody>
          <a:bodyPr wrap="square" lIns="108843" tIns="54422" rIns="108843" bIns="54422" rtlCol="0">
            <a:spAutoFit/>
          </a:bodyPr>
          <a:lstStyle/>
          <a:p>
            <a:pPr algn="ctr" defTabSz="914055"/>
            <a:r>
              <a:rPr lang="en-US" sz="980" dirty="0">
                <a:solidFill>
                  <a:srgbClr val="002F5F"/>
                </a:solidFill>
              </a:rPr>
              <a:t>© 2012 Pegasystems Inc. 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219200" y="4343400"/>
            <a:ext cx="9753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1219200" y="3733800"/>
            <a:ext cx="9753600" cy="457200"/>
          </a:xfrm>
        </p:spPr>
        <p:txBody>
          <a:bodyPr>
            <a:noAutofit/>
          </a:bodyPr>
          <a:lstStyle>
            <a:lvl1pPr>
              <a:defRPr sz="3333">
                <a:solidFill>
                  <a:srgbClr val="002E5F"/>
                </a:solidFill>
              </a:defRPr>
            </a:lvl1pPr>
          </a:lstStyle>
          <a:p>
            <a:pPr lvl="0"/>
            <a:r>
              <a:rPr lang="en-US" dirty="0" smtClean="0"/>
              <a:t>Section: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4572000"/>
            <a:ext cx="9753600" cy="457200"/>
          </a:xfrm>
        </p:spPr>
        <p:txBody>
          <a:bodyPr>
            <a:normAutofit/>
          </a:bodyPr>
          <a:lstStyle>
            <a:lvl1pPr>
              <a:buNone/>
              <a:defRPr sz="2353" i="1"/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385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9729"/>
            <a:ext cx="10972800" cy="914400"/>
          </a:xfrm>
        </p:spPr>
        <p:txBody>
          <a:bodyPr anchor="ctr" anchorCtr="0">
            <a:normAutofit/>
          </a:bodyPr>
          <a:lstStyle>
            <a:lvl1pPr algn="l">
              <a:defRPr sz="3823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65238"/>
            <a:ext cx="10972800" cy="4983163"/>
          </a:xfrm>
        </p:spPr>
        <p:txBody>
          <a:bodyPr/>
          <a:lstStyle>
            <a:lvl1pPr marL="408147" indent="-408147">
              <a:buFont typeface="Wingdings 3" pitchFamily="18" charset="2"/>
              <a:buChar char=""/>
              <a:defRPr sz="2843">
                <a:latin typeface="Arial" pitchFamily="34" charset="0"/>
                <a:cs typeface="Arial" pitchFamily="34" charset="0"/>
              </a:defRPr>
            </a:lvl1pPr>
            <a:lvl2pPr marL="884319" indent="-340123">
              <a:buClr>
                <a:schemeClr val="accent2"/>
              </a:buClr>
              <a:buFont typeface="Arial" pitchFamily="34" charset="0"/>
              <a:buChar char="̶"/>
              <a:defRPr sz="2353"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861482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Agenda">
    <p:bg>
      <p:bgPr>
        <a:solidFill>
          <a:srgbClr val="4388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55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0472" y="1216152"/>
            <a:ext cx="9610344" cy="1810512"/>
          </a:xfrm>
        </p:spPr>
        <p:txBody>
          <a:bodyPr anchor="b">
            <a:noAutofit/>
          </a:bodyPr>
          <a:lstStyle>
            <a:lvl1pPr algn="ctr">
              <a:defRPr sz="6598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9616" y="2962657"/>
            <a:ext cx="9601200" cy="2944368"/>
          </a:xfrm>
        </p:spPr>
        <p:txBody>
          <a:bodyPr>
            <a:normAutofit/>
          </a:bodyPr>
          <a:lstStyle>
            <a:lvl1pPr marL="0" indent="0" algn="ctr">
              <a:buNone/>
              <a:defRPr lang="en-US" sz="3200" kern="1200" spc="0" baseline="0" dirty="0" smtClean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571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2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6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8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711488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055"/>
            <a:fld id="{8BFA2D6D-3047-4078-8D96-C1AA1B855232}" type="datetime1">
              <a:rPr lang="en-US" smtClean="0">
                <a:solidFill>
                  <a:srgbClr val="000000"/>
                </a:solidFill>
              </a:rPr>
              <a:pPr defTabSz="914055"/>
              <a:t>11/2/2017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7114886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055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13127" y="6430530"/>
            <a:ext cx="578428" cy="365125"/>
          </a:xfrm>
          <a:prstGeom prst="rect">
            <a:avLst/>
          </a:prstGeom>
        </p:spPr>
        <p:txBody>
          <a:bodyPr/>
          <a:lstStyle/>
          <a:p>
            <a:pPr defTabSz="914055"/>
            <a:fld id="{AE55FBF9-5A61-483F-82DF-F7754A27AD03}" type="slidenum">
              <a:rPr lang="en-US" smtClean="0">
                <a:solidFill>
                  <a:srgbClr val="000000"/>
                </a:solidFill>
              </a:rPr>
              <a:pPr defTabSz="914055"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28" y="6468847"/>
            <a:ext cx="663484" cy="31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780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mplat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 anchorCtr="0"/>
          <a:lstStyle>
            <a:lvl1pPr>
              <a:defRPr baseline="0"/>
            </a:lvl1pPr>
          </a:lstStyle>
          <a:p>
            <a:r>
              <a:rPr lang="en-US" dirty="0" smtClean="0"/>
              <a:t>Arial 40pt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715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mplate Title &amp; Sub Head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Arial 40pt Title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5204" y="830696"/>
            <a:ext cx="11118850" cy="322263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Arial 24pt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05246" y="1381992"/>
            <a:ext cx="11150168" cy="490450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Arial 28pt</a:t>
            </a:r>
          </a:p>
          <a:p>
            <a:pPr lvl="1"/>
            <a:r>
              <a:rPr lang="en-US" dirty="0" smtClean="0"/>
              <a:t>Arial 24pt</a:t>
            </a:r>
          </a:p>
          <a:p>
            <a:pPr lvl="2"/>
            <a:r>
              <a:rPr lang="en-US" dirty="0" smtClean="0"/>
              <a:t>Arial 20pt</a:t>
            </a:r>
          </a:p>
          <a:p>
            <a:pPr lvl="3"/>
            <a:r>
              <a:rPr lang="en-US" dirty="0" smtClean="0"/>
              <a:t>Arial 18pt</a:t>
            </a:r>
          </a:p>
          <a:p>
            <a:pPr lvl="4"/>
            <a:r>
              <a:rPr lang="en-US" dirty="0" smtClean="0"/>
              <a:t>Arial 18pt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039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mplate Break Slide i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61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 defTabSz="914055"/>
            <a:endParaRPr lang="en-US" sz="1765">
              <a:solidFill>
                <a:srgbClr val="FFFFFF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67544" y="2291556"/>
            <a:ext cx="10856913" cy="2274888"/>
          </a:xfrm>
        </p:spPr>
        <p:txBody>
          <a:bodyPr anchor="ctr" anchorCtr="0"/>
          <a:lstStyle>
            <a:lvl1pPr marL="0" indent="0" algn="ctr">
              <a:buNone/>
              <a:defRPr kumimoji="0" lang="en-US" sz="6568" b="0" i="0" u="none" strike="noStrike" kern="1200" cap="all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Arial 66pt caps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17" y="6468847"/>
            <a:ext cx="663484" cy="31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162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mplate 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266689"/>
            <a:ext cx="12192000" cy="591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 defTabSz="914055"/>
            <a:endParaRPr lang="en-US" sz="1765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" t="1369"/>
          <a:stretch/>
        </p:blipFill>
        <p:spPr>
          <a:xfrm>
            <a:off x="-27296" y="-27296"/>
            <a:ext cx="12219296" cy="6885296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3992880" y="1371600"/>
            <a:ext cx="4305993" cy="4287981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 defTabSz="914055"/>
            <a:endParaRPr lang="en-US" sz="1765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0892" y="2711672"/>
            <a:ext cx="3010216" cy="14346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872" y="4625934"/>
            <a:ext cx="1043823" cy="103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18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emplate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Arial 40pt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1480" y="987552"/>
            <a:ext cx="11139054" cy="503396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Arial 28pt</a:t>
            </a:r>
          </a:p>
          <a:p>
            <a:pPr lvl="1"/>
            <a:r>
              <a:rPr lang="en-US" dirty="0" smtClean="0"/>
              <a:t>Arial 24pt</a:t>
            </a:r>
          </a:p>
          <a:p>
            <a:pPr lvl="2"/>
            <a:r>
              <a:rPr lang="en-US" dirty="0" smtClean="0"/>
              <a:t>Arial 20pt</a:t>
            </a:r>
          </a:p>
          <a:p>
            <a:pPr lvl="3"/>
            <a:r>
              <a:rPr lang="en-US" dirty="0" smtClean="0"/>
              <a:t>Arial 18pt</a:t>
            </a:r>
          </a:p>
          <a:p>
            <a:pPr lvl="4"/>
            <a:r>
              <a:rPr lang="en-US" dirty="0" smtClean="0"/>
              <a:t>Arial 18pt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042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mpla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608" y="4618925"/>
            <a:ext cx="1033274" cy="10332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" t="1369"/>
          <a:stretch/>
        </p:blipFill>
        <p:spPr>
          <a:xfrm>
            <a:off x="-27296" y="-27296"/>
            <a:ext cx="12219296" cy="6885296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499192" y="1371600"/>
            <a:ext cx="9282223" cy="4287981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55"/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0899" y="1641986"/>
            <a:ext cx="1423261" cy="674421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>
            <a:off x="1760220" y="2400300"/>
            <a:ext cx="866394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760539" y="2601913"/>
            <a:ext cx="8662987" cy="862012"/>
          </a:xfrm>
        </p:spPr>
        <p:txBody>
          <a:bodyPr/>
          <a:lstStyle>
            <a:lvl1pPr marL="228556" indent="-228556" algn="ctr">
              <a:buNone/>
              <a:defRPr kumimoji="0" lang="en-US" sz="5399" b="1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ctr" defTabSz="91422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Arial 54pt Bold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756756" y="4446755"/>
            <a:ext cx="8662987" cy="439737"/>
          </a:xfrm>
        </p:spPr>
        <p:txBody>
          <a:bodyPr/>
          <a:lstStyle>
            <a:lvl1pPr marL="0" indent="0" algn="ctr">
              <a:buNone/>
              <a:defRPr kumimoji="0" lang="en-US" sz="2400" b="1" i="0" u="none" strike="noStrike" kern="1200" cap="none" spc="0" normalizeH="0" baseline="0" dirty="0">
                <a:ln>
                  <a:noFill/>
                </a:ln>
                <a:solidFill>
                  <a:srgbClr val="2A32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Arial 24pt Bold Name and Title</a:t>
            </a:r>
            <a:endParaRPr lang="en-US" dirty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665546" y="4915694"/>
            <a:ext cx="4845410" cy="439737"/>
          </a:xfrm>
        </p:spPr>
        <p:txBody>
          <a:bodyPr/>
          <a:lstStyle>
            <a:lvl1pPr marL="0" indent="0" algn="ctr">
              <a:buNone/>
              <a:defRPr kumimoji="0" lang="en-US" sz="1800" b="1" i="0" u="none" strike="noStrike" kern="1200" cap="none" spc="0" normalizeH="0" baseline="0" dirty="0">
                <a:ln>
                  <a:noFill/>
                </a:ln>
                <a:solidFill>
                  <a:srgbClr val="2A32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Arial 18pt Bold Date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414" y="4625934"/>
            <a:ext cx="1043823" cy="103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75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ALKIN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2"/>
            <a:ext cx="12188887" cy="684729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96362" y="2484891"/>
            <a:ext cx="5824755" cy="2033146"/>
          </a:xfrm>
          <a:noFill/>
        </p:spPr>
        <p:txBody>
          <a:bodyPr lIns="146253" tIns="146253" rIns="45704" bIns="146253" anchor="ctr" anchorCtr="0"/>
          <a:lstStyle>
            <a:lvl1pPr>
              <a:lnSpc>
                <a:spcPct val="80000"/>
              </a:lnSpc>
              <a:defRPr sz="4705" spc="0" baseline="0">
                <a:gradFill>
                  <a:gsLst>
                    <a:gs pos="1250">
                      <a:schemeClr val="bg1"/>
                    </a:gs>
                    <a:gs pos="99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GOES</a:t>
            </a:r>
            <a:br>
              <a:rPr lang="en-US" dirty="0" smtClean="0"/>
            </a:br>
            <a:r>
              <a:rPr lang="en-US" dirty="0" smtClean="0"/>
              <a:t>HERE</a:t>
            </a:r>
            <a:endParaRPr lang="en-US" dirty="0"/>
          </a:p>
        </p:txBody>
      </p:sp>
      <p:sp>
        <p:nvSpPr>
          <p:cNvPr id="22" name="Rectangle 21"/>
          <p:cNvSpPr/>
          <p:nvPr userDrawn="1"/>
        </p:nvSpPr>
        <p:spPr bwMode="auto">
          <a:xfrm>
            <a:off x="506889" y="5289528"/>
            <a:ext cx="6144910" cy="806476"/>
          </a:xfrm>
          <a:prstGeom prst="rect">
            <a:avLst/>
          </a:prstGeom>
          <a:solidFill>
            <a:schemeClr val="tx1">
              <a:alpha val="71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79224" tIns="143378" rIns="179224" bIns="143378" numCol="1" rtlCol="0" anchor="t" anchorCtr="0" compatLnSpc="1">
            <a:prstTxWarp prst="textNoShape">
              <a:avLst/>
            </a:prstTxWarp>
          </a:bodyPr>
          <a:lstStyle/>
          <a:p>
            <a:pPr algn="ctr" defTabSz="913792" fontAlgn="base">
              <a:spcBef>
                <a:spcPct val="0"/>
              </a:spcBef>
              <a:spcAft>
                <a:spcPct val="0"/>
              </a:spcAft>
            </a:pPr>
            <a:endParaRPr lang="en-US" sz="186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00351" y="5470391"/>
            <a:ext cx="5822799" cy="249059"/>
          </a:xfrm>
          <a:noFill/>
        </p:spPr>
        <p:txBody>
          <a:bodyPr lIns="182818" tIns="146253" rIns="182818" bIns="146253" anchor="ctr">
            <a:noAutofit/>
          </a:bodyPr>
          <a:lstStyle>
            <a:lvl1pPr marL="0" marR="0" indent="0" algn="l" defTabSz="91405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Arial" pitchFamily="34" charset="0"/>
              <a:buNone/>
              <a:tabLst/>
              <a:defRPr sz="1568" b="1" spc="0" baseline="0">
                <a:gradFill>
                  <a:gsLst>
                    <a:gs pos="1250">
                      <a:schemeClr val="bg1"/>
                    </a:gs>
                    <a:gs pos="99000">
                      <a:schemeClr val="bg1"/>
                    </a:gs>
                  </a:gsLst>
                  <a:lin ang="5400000" scaled="0"/>
                </a:gra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00351" y="5728346"/>
            <a:ext cx="5822799" cy="177469"/>
          </a:xfrm>
          <a:noFill/>
        </p:spPr>
        <p:txBody>
          <a:bodyPr lIns="182818" tIns="146253" rIns="182818" bIns="146253" anchor="ctr">
            <a:noAutofit/>
          </a:bodyPr>
          <a:lstStyle>
            <a:lvl1pPr marL="0" marR="0" indent="0" algn="l" defTabSz="91405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Arial" pitchFamily="34" charset="0"/>
              <a:buNone/>
              <a:tabLst/>
              <a:defRPr sz="1078" b="1" spc="176" baseline="0">
                <a:gradFill>
                  <a:gsLst>
                    <a:gs pos="1250">
                      <a:schemeClr val="bg1"/>
                    </a:gs>
                    <a:gs pos="99000">
                      <a:schemeClr val="bg1"/>
                    </a:gs>
                  </a:gsLst>
                  <a:lin ang="5400000" scaled="0"/>
                </a:gra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JOB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97865" y="4688154"/>
            <a:ext cx="5841861" cy="461204"/>
          </a:xfrm>
        </p:spPr>
        <p:txBody>
          <a:bodyPr lIns="182818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lang="en-US" sz="1372" b="0" i="0" kern="1200" spc="176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SUBTITLE TEXT AND THE TEXT WILL WRAP TO TWO LINES OF SUBTITLE TEXT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796361" y="1617561"/>
            <a:ext cx="1337473" cy="637693"/>
            <a:chOff x="317500" y="679451"/>
            <a:chExt cx="11798301" cy="5624513"/>
          </a:xfrm>
          <a:solidFill>
            <a:schemeClr val="bg1"/>
          </a:solidFill>
        </p:grpSpPr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4892675" y="2568576"/>
              <a:ext cx="1501775" cy="1176338"/>
            </a:xfrm>
            <a:custGeom>
              <a:avLst/>
              <a:gdLst>
                <a:gd name="T0" fmla="*/ 41 w 400"/>
                <a:gd name="T1" fmla="*/ 313 h 313"/>
                <a:gd name="T2" fmla="*/ 210 w 400"/>
                <a:gd name="T3" fmla="*/ 271 h 313"/>
                <a:gd name="T4" fmla="*/ 400 w 400"/>
                <a:gd name="T5" fmla="*/ 250 h 313"/>
                <a:gd name="T6" fmla="*/ 347 w 400"/>
                <a:gd name="T7" fmla="*/ 137 h 313"/>
                <a:gd name="T8" fmla="*/ 315 w 400"/>
                <a:gd name="T9" fmla="*/ 3 h 313"/>
                <a:gd name="T10" fmla="*/ 124 w 400"/>
                <a:gd name="T11" fmla="*/ 29 h 313"/>
                <a:gd name="T12" fmla="*/ 42 w 400"/>
                <a:gd name="T13" fmla="*/ 80 h 313"/>
                <a:gd name="T14" fmla="*/ 1 w 400"/>
                <a:gd name="T15" fmla="*/ 184 h 313"/>
                <a:gd name="T16" fmla="*/ 41 w 400"/>
                <a:gd name="T17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0" h="313">
                  <a:moveTo>
                    <a:pt x="41" y="313"/>
                  </a:moveTo>
                  <a:cubicBezTo>
                    <a:pt x="41" y="313"/>
                    <a:pt x="121" y="286"/>
                    <a:pt x="210" y="271"/>
                  </a:cubicBezTo>
                  <a:cubicBezTo>
                    <a:pt x="298" y="256"/>
                    <a:pt x="400" y="250"/>
                    <a:pt x="400" y="250"/>
                  </a:cubicBezTo>
                  <a:cubicBezTo>
                    <a:pt x="400" y="250"/>
                    <a:pt x="368" y="200"/>
                    <a:pt x="347" y="137"/>
                  </a:cubicBezTo>
                  <a:cubicBezTo>
                    <a:pt x="325" y="73"/>
                    <a:pt x="315" y="3"/>
                    <a:pt x="315" y="3"/>
                  </a:cubicBezTo>
                  <a:cubicBezTo>
                    <a:pt x="315" y="3"/>
                    <a:pt x="194" y="0"/>
                    <a:pt x="124" y="29"/>
                  </a:cubicBezTo>
                  <a:cubicBezTo>
                    <a:pt x="108" y="35"/>
                    <a:pt x="74" y="47"/>
                    <a:pt x="42" y="80"/>
                  </a:cubicBezTo>
                  <a:cubicBezTo>
                    <a:pt x="11" y="112"/>
                    <a:pt x="2" y="152"/>
                    <a:pt x="1" y="184"/>
                  </a:cubicBezTo>
                  <a:cubicBezTo>
                    <a:pt x="0" y="248"/>
                    <a:pt x="41" y="313"/>
                    <a:pt x="41" y="31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055"/>
              <a:endParaRPr lang="en-US" sz="1765" dirty="0">
                <a:solidFill>
                  <a:srgbClr val="000000"/>
                </a:solidFill>
              </a:endParaRPr>
            </a:p>
          </p:txBody>
        </p: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6405563" y="2620963"/>
              <a:ext cx="3405188" cy="1720850"/>
            </a:xfrm>
            <a:custGeom>
              <a:avLst/>
              <a:gdLst>
                <a:gd name="T0" fmla="*/ 26 w 907"/>
                <a:gd name="T1" fmla="*/ 234 h 458"/>
                <a:gd name="T2" fmla="*/ 527 w 907"/>
                <a:gd name="T3" fmla="*/ 280 h 458"/>
                <a:gd name="T4" fmla="*/ 907 w 907"/>
                <a:gd name="T5" fmla="*/ 458 h 458"/>
                <a:gd name="T6" fmla="*/ 907 w 907"/>
                <a:gd name="T7" fmla="*/ 456 h 458"/>
                <a:gd name="T8" fmla="*/ 578 w 907"/>
                <a:gd name="T9" fmla="*/ 205 h 458"/>
                <a:gd name="T10" fmla="*/ 4 w 907"/>
                <a:gd name="T11" fmla="*/ 0 h 458"/>
                <a:gd name="T12" fmla="*/ 5 w 907"/>
                <a:gd name="T13" fmla="*/ 122 h 458"/>
                <a:gd name="T14" fmla="*/ 26 w 907"/>
                <a:gd name="T15" fmla="*/ 234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7" h="458">
                  <a:moveTo>
                    <a:pt x="26" y="234"/>
                  </a:moveTo>
                  <a:cubicBezTo>
                    <a:pt x="26" y="234"/>
                    <a:pt x="307" y="216"/>
                    <a:pt x="527" y="280"/>
                  </a:cubicBezTo>
                  <a:cubicBezTo>
                    <a:pt x="773" y="351"/>
                    <a:pt x="907" y="458"/>
                    <a:pt x="907" y="458"/>
                  </a:cubicBezTo>
                  <a:cubicBezTo>
                    <a:pt x="907" y="456"/>
                    <a:pt x="907" y="456"/>
                    <a:pt x="907" y="456"/>
                  </a:cubicBezTo>
                  <a:cubicBezTo>
                    <a:pt x="907" y="456"/>
                    <a:pt x="778" y="318"/>
                    <a:pt x="578" y="205"/>
                  </a:cubicBezTo>
                  <a:cubicBezTo>
                    <a:pt x="253" y="23"/>
                    <a:pt x="4" y="0"/>
                    <a:pt x="4" y="0"/>
                  </a:cubicBezTo>
                  <a:cubicBezTo>
                    <a:pt x="4" y="0"/>
                    <a:pt x="0" y="63"/>
                    <a:pt x="5" y="122"/>
                  </a:cubicBezTo>
                  <a:cubicBezTo>
                    <a:pt x="7" y="159"/>
                    <a:pt x="26" y="234"/>
                    <a:pt x="26" y="2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055"/>
              <a:endParaRPr lang="en-US" sz="1765" dirty="0">
                <a:solidFill>
                  <a:srgbClr val="000000"/>
                </a:solidFill>
              </a:endParaRPr>
            </a:p>
          </p:txBody>
        </p:sp>
        <p:sp>
          <p:nvSpPr>
            <p:cNvPr id="13" name="Freeform 7"/>
            <p:cNvSpPr>
              <a:spLocks noEditPoints="1"/>
            </p:cNvSpPr>
            <p:nvPr userDrawn="1"/>
          </p:nvSpPr>
          <p:spPr bwMode="auto">
            <a:xfrm>
              <a:off x="6443663" y="679451"/>
              <a:ext cx="5059363" cy="3783013"/>
            </a:xfrm>
            <a:custGeom>
              <a:avLst/>
              <a:gdLst>
                <a:gd name="T0" fmla="*/ 989 w 1348"/>
                <a:gd name="T1" fmla="*/ 325 h 1007"/>
                <a:gd name="T2" fmla="*/ 988 w 1348"/>
                <a:gd name="T3" fmla="*/ 336 h 1007"/>
                <a:gd name="T4" fmla="*/ 978 w 1348"/>
                <a:gd name="T5" fmla="*/ 349 h 1007"/>
                <a:gd name="T6" fmla="*/ 950 w 1348"/>
                <a:gd name="T7" fmla="*/ 341 h 1007"/>
                <a:gd name="T8" fmla="*/ 923 w 1348"/>
                <a:gd name="T9" fmla="*/ 332 h 1007"/>
                <a:gd name="T10" fmla="*/ 909 w 1348"/>
                <a:gd name="T11" fmla="*/ 327 h 1007"/>
                <a:gd name="T12" fmla="*/ 912 w 1348"/>
                <a:gd name="T13" fmla="*/ 320 h 1007"/>
                <a:gd name="T14" fmla="*/ 955 w 1348"/>
                <a:gd name="T15" fmla="*/ 301 h 1007"/>
                <a:gd name="T16" fmla="*/ 994 w 1348"/>
                <a:gd name="T17" fmla="*/ 304 h 1007"/>
                <a:gd name="T18" fmla="*/ 989 w 1348"/>
                <a:gd name="T19" fmla="*/ 325 h 1007"/>
                <a:gd name="T20" fmla="*/ 1347 w 1348"/>
                <a:gd name="T21" fmla="*/ 636 h 1007"/>
                <a:gd name="T22" fmla="*/ 1342 w 1348"/>
                <a:gd name="T23" fmla="*/ 608 h 1007"/>
                <a:gd name="T24" fmla="*/ 1303 w 1348"/>
                <a:gd name="T25" fmla="*/ 577 h 1007"/>
                <a:gd name="T26" fmla="*/ 1273 w 1348"/>
                <a:gd name="T27" fmla="*/ 538 h 1007"/>
                <a:gd name="T28" fmla="*/ 1176 w 1348"/>
                <a:gd name="T29" fmla="*/ 441 h 1007"/>
                <a:gd name="T30" fmla="*/ 1081 w 1348"/>
                <a:gd name="T31" fmla="*/ 345 h 1007"/>
                <a:gd name="T32" fmla="*/ 1065 w 1348"/>
                <a:gd name="T33" fmla="*/ 279 h 1007"/>
                <a:gd name="T34" fmla="*/ 1022 w 1348"/>
                <a:gd name="T35" fmla="*/ 232 h 1007"/>
                <a:gd name="T36" fmla="*/ 926 w 1348"/>
                <a:gd name="T37" fmla="*/ 178 h 1007"/>
                <a:gd name="T38" fmla="*/ 921 w 1348"/>
                <a:gd name="T39" fmla="*/ 143 h 1007"/>
                <a:gd name="T40" fmla="*/ 947 w 1348"/>
                <a:gd name="T41" fmla="*/ 109 h 1007"/>
                <a:gd name="T42" fmla="*/ 922 w 1348"/>
                <a:gd name="T43" fmla="*/ 67 h 1007"/>
                <a:gd name="T44" fmla="*/ 599 w 1348"/>
                <a:gd name="T45" fmla="*/ 3 h 1007"/>
                <a:gd name="T46" fmla="*/ 143 w 1348"/>
                <a:gd name="T47" fmla="*/ 183 h 1007"/>
                <a:gd name="T48" fmla="*/ 0 w 1348"/>
                <a:gd name="T49" fmla="*/ 481 h 1007"/>
                <a:gd name="T50" fmla="*/ 492 w 1348"/>
                <a:gd name="T51" fmla="*/ 640 h 1007"/>
                <a:gd name="T52" fmla="*/ 974 w 1348"/>
                <a:gd name="T53" fmla="*/ 1007 h 1007"/>
                <a:gd name="T54" fmla="*/ 926 w 1348"/>
                <a:gd name="T55" fmla="*/ 862 h 1007"/>
                <a:gd name="T56" fmla="*/ 867 w 1348"/>
                <a:gd name="T57" fmla="*/ 769 h 1007"/>
                <a:gd name="T58" fmla="*/ 821 w 1348"/>
                <a:gd name="T59" fmla="*/ 735 h 1007"/>
                <a:gd name="T60" fmla="*/ 598 w 1348"/>
                <a:gd name="T61" fmla="*/ 622 h 1007"/>
                <a:gd name="T62" fmla="*/ 523 w 1348"/>
                <a:gd name="T63" fmla="*/ 421 h 1007"/>
                <a:gd name="T64" fmla="*/ 540 w 1348"/>
                <a:gd name="T65" fmla="*/ 396 h 1007"/>
                <a:gd name="T66" fmla="*/ 552 w 1348"/>
                <a:gd name="T67" fmla="*/ 420 h 1007"/>
                <a:gd name="T68" fmla="*/ 638 w 1348"/>
                <a:gd name="T69" fmla="*/ 613 h 1007"/>
                <a:gd name="T70" fmla="*/ 828 w 1348"/>
                <a:gd name="T71" fmla="*/ 671 h 1007"/>
                <a:gd name="T72" fmla="*/ 898 w 1348"/>
                <a:gd name="T73" fmla="*/ 666 h 1007"/>
                <a:gd name="T74" fmla="*/ 1159 w 1348"/>
                <a:gd name="T75" fmla="*/ 740 h 1007"/>
                <a:gd name="T76" fmla="*/ 1189 w 1348"/>
                <a:gd name="T77" fmla="*/ 755 h 1007"/>
                <a:gd name="T78" fmla="*/ 1271 w 1348"/>
                <a:gd name="T79" fmla="*/ 786 h 1007"/>
                <a:gd name="T80" fmla="*/ 1299 w 1348"/>
                <a:gd name="T81" fmla="*/ 763 h 1007"/>
                <a:gd name="T82" fmla="*/ 1320 w 1348"/>
                <a:gd name="T83" fmla="*/ 737 h 1007"/>
                <a:gd name="T84" fmla="*/ 1343 w 1348"/>
                <a:gd name="T85" fmla="*/ 690 h 1007"/>
                <a:gd name="T86" fmla="*/ 1347 w 1348"/>
                <a:gd name="T87" fmla="*/ 636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48" h="1007">
                  <a:moveTo>
                    <a:pt x="989" y="325"/>
                  </a:moveTo>
                  <a:cubicBezTo>
                    <a:pt x="988" y="328"/>
                    <a:pt x="988" y="330"/>
                    <a:pt x="988" y="336"/>
                  </a:cubicBezTo>
                  <a:cubicBezTo>
                    <a:pt x="987" y="342"/>
                    <a:pt x="984" y="347"/>
                    <a:pt x="978" y="349"/>
                  </a:cubicBezTo>
                  <a:cubicBezTo>
                    <a:pt x="973" y="352"/>
                    <a:pt x="961" y="346"/>
                    <a:pt x="950" y="341"/>
                  </a:cubicBezTo>
                  <a:cubicBezTo>
                    <a:pt x="939" y="336"/>
                    <a:pt x="923" y="332"/>
                    <a:pt x="923" y="332"/>
                  </a:cubicBezTo>
                  <a:cubicBezTo>
                    <a:pt x="912" y="332"/>
                    <a:pt x="910" y="331"/>
                    <a:pt x="909" y="327"/>
                  </a:cubicBezTo>
                  <a:cubicBezTo>
                    <a:pt x="908" y="323"/>
                    <a:pt x="912" y="320"/>
                    <a:pt x="912" y="320"/>
                  </a:cubicBezTo>
                  <a:cubicBezTo>
                    <a:pt x="912" y="320"/>
                    <a:pt x="927" y="304"/>
                    <a:pt x="955" y="301"/>
                  </a:cubicBezTo>
                  <a:cubicBezTo>
                    <a:pt x="978" y="298"/>
                    <a:pt x="990" y="299"/>
                    <a:pt x="994" y="304"/>
                  </a:cubicBezTo>
                  <a:cubicBezTo>
                    <a:pt x="997" y="308"/>
                    <a:pt x="990" y="322"/>
                    <a:pt x="989" y="325"/>
                  </a:cubicBezTo>
                  <a:moveTo>
                    <a:pt x="1347" y="636"/>
                  </a:moveTo>
                  <a:cubicBezTo>
                    <a:pt x="1346" y="624"/>
                    <a:pt x="1348" y="619"/>
                    <a:pt x="1342" y="608"/>
                  </a:cubicBezTo>
                  <a:cubicBezTo>
                    <a:pt x="1333" y="594"/>
                    <a:pt x="1314" y="588"/>
                    <a:pt x="1303" y="577"/>
                  </a:cubicBezTo>
                  <a:cubicBezTo>
                    <a:pt x="1283" y="558"/>
                    <a:pt x="1286" y="551"/>
                    <a:pt x="1273" y="538"/>
                  </a:cubicBezTo>
                  <a:cubicBezTo>
                    <a:pt x="1261" y="525"/>
                    <a:pt x="1212" y="474"/>
                    <a:pt x="1176" y="441"/>
                  </a:cubicBezTo>
                  <a:cubicBezTo>
                    <a:pt x="1139" y="407"/>
                    <a:pt x="1088" y="359"/>
                    <a:pt x="1081" y="345"/>
                  </a:cubicBezTo>
                  <a:cubicBezTo>
                    <a:pt x="1069" y="323"/>
                    <a:pt x="1073" y="303"/>
                    <a:pt x="1065" y="279"/>
                  </a:cubicBezTo>
                  <a:cubicBezTo>
                    <a:pt x="1056" y="251"/>
                    <a:pt x="1022" y="232"/>
                    <a:pt x="1022" y="232"/>
                  </a:cubicBezTo>
                  <a:cubicBezTo>
                    <a:pt x="926" y="178"/>
                    <a:pt x="926" y="178"/>
                    <a:pt x="926" y="178"/>
                  </a:cubicBezTo>
                  <a:cubicBezTo>
                    <a:pt x="926" y="178"/>
                    <a:pt x="902" y="168"/>
                    <a:pt x="921" y="143"/>
                  </a:cubicBezTo>
                  <a:cubicBezTo>
                    <a:pt x="939" y="118"/>
                    <a:pt x="947" y="109"/>
                    <a:pt x="947" y="109"/>
                  </a:cubicBezTo>
                  <a:cubicBezTo>
                    <a:pt x="947" y="109"/>
                    <a:pt x="968" y="82"/>
                    <a:pt x="922" y="67"/>
                  </a:cubicBezTo>
                  <a:cubicBezTo>
                    <a:pt x="877" y="52"/>
                    <a:pt x="736" y="0"/>
                    <a:pt x="599" y="3"/>
                  </a:cubicBezTo>
                  <a:cubicBezTo>
                    <a:pt x="477" y="7"/>
                    <a:pt x="309" y="29"/>
                    <a:pt x="143" y="183"/>
                  </a:cubicBezTo>
                  <a:cubicBezTo>
                    <a:pt x="15" y="302"/>
                    <a:pt x="0" y="481"/>
                    <a:pt x="0" y="481"/>
                  </a:cubicBezTo>
                  <a:cubicBezTo>
                    <a:pt x="0" y="481"/>
                    <a:pt x="237" y="513"/>
                    <a:pt x="492" y="640"/>
                  </a:cubicBezTo>
                  <a:cubicBezTo>
                    <a:pt x="814" y="806"/>
                    <a:pt x="974" y="1007"/>
                    <a:pt x="974" y="1007"/>
                  </a:cubicBezTo>
                  <a:cubicBezTo>
                    <a:pt x="974" y="1007"/>
                    <a:pt x="959" y="920"/>
                    <a:pt x="926" y="862"/>
                  </a:cubicBezTo>
                  <a:cubicBezTo>
                    <a:pt x="905" y="827"/>
                    <a:pt x="867" y="769"/>
                    <a:pt x="867" y="769"/>
                  </a:cubicBezTo>
                  <a:cubicBezTo>
                    <a:pt x="867" y="769"/>
                    <a:pt x="847" y="739"/>
                    <a:pt x="821" y="735"/>
                  </a:cubicBezTo>
                  <a:cubicBezTo>
                    <a:pt x="763" y="727"/>
                    <a:pt x="680" y="698"/>
                    <a:pt x="598" y="622"/>
                  </a:cubicBezTo>
                  <a:cubicBezTo>
                    <a:pt x="507" y="538"/>
                    <a:pt x="523" y="421"/>
                    <a:pt x="523" y="421"/>
                  </a:cubicBezTo>
                  <a:cubicBezTo>
                    <a:pt x="523" y="421"/>
                    <a:pt x="524" y="396"/>
                    <a:pt x="540" y="396"/>
                  </a:cubicBezTo>
                  <a:cubicBezTo>
                    <a:pt x="556" y="396"/>
                    <a:pt x="552" y="420"/>
                    <a:pt x="552" y="420"/>
                  </a:cubicBezTo>
                  <a:cubicBezTo>
                    <a:pt x="552" y="420"/>
                    <a:pt x="552" y="531"/>
                    <a:pt x="638" y="613"/>
                  </a:cubicBezTo>
                  <a:cubicBezTo>
                    <a:pt x="638" y="613"/>
                    <a:pt x="684" y="671"/>
                    <a:pt x="828" y="671"/>
                  </a:cubicBezTo>
                  <a:cubicBezTo>
                    <a:pt x="857" y="671"/>
                    <a:pt x="878" y="665"/>
                    <a:pt x="898" y="666"/>
                  </a:cubicBezTo>
                  <a:cubicBezTo>
                    <a:pt x="919" y="667"/>
                    <a:pt x="1159" y="740"/>
                    <a:pt x="1159" y="740"/>
                  </a:cubicBezTo>
                  <a:cubicBezTo>
                    <a:pt x="1159" y="740"/>
                    <a:pt x="1181" y="751"/>
                    <a:pt x="1189" y="755"/>
                  </a:cubicBezTo>
                  <a:cubicBezTo>
                    <a:pt x="1205" y="762"/>
                    <a:pt x="1240" y="796"/>
                    <a:pt x="1271" y="786"/>
                  </a:cubicBezTo>
                  <a:cubicBezTo>
                    <a:pt x="1287" y="781"/>
                    <a:pt x="1292" y="772"/>
                    <a:pt x="1299" y="763"/>
                  </a:cubicBezTo>
                  <a:cubicBezTo>
                    <a:pt x="1305" y="756"/>
                    <a:pt x="1311" y="749"/>
                    <a:pt x="1320" y="737"/>
                  </a:cubicBezTo>
                  <a:cubicBezTo>
                    <a:pt x="1327" y="728"/>
                    <a:pt x="1337" y="711"/>
                    <a:pt x="1343" y="690"/>
                  </a:cubicBezTo>
                  <a:cubicBezTo>
                    <a:pt x="1347" y="678"/>
                    <a:pt x="1347" y="644"/>
                    <a:pt x="1347" y="63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055"/>
              <a:endParaRPr lang="en-US" sz="1765" dirty="0">
                <a:solidFill>
                  <a:srgbClr val="000000"/>
                </a:solidFill>
              </a:endParaRPr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317500" y="866776"/>
              <a:ext cx="5818188" cy="5000625"/>
            </a:xfrm>
            <a:custGeom>
              <a:avLst/>
              <a:gdLst>
                <a:gd name="T0" fmla="*/ 1389 w 1550"/>
                <a:gd name="T1" fmla="*/ 8 h 1331"/>
                <a:gd name="T2" fmla="*/ 1542 w 1550"/>
                <a:gd name="T3" fmla="*/ 156 h 1331"/>
                <a:gd name="T4" fmla="*/ 1526 w 1550"/>
                <a:gd name="T5" fmla="*/ 298 h 1331"/>
                <a:gd name="T6" fmla="*/ 1531 w 1550"/>
                <a:gd name="T7" fmla="*/ 424 h 1331"/>
                <a:gd name="T8" fmla="*/ 1240 w 1550"/>
                <a:gd name="T9" fmla="*/ 505 h 1331"/>
                <a:gd name="T10" fmla="*/ 1186 w 1550"/>
                <a:gd name="T11" fmla="*/ 633 h 1331"/>
                <a:gd name="T12" fmla="*/ 1223 w 1550"/>
                <a:gd name="T13" fmla="*/ 776 h 1331"/>
                <a:gd name="T14" fmla="*/ 1092 w 1550"/>
                <a:gd name="T15" fmla="*/ 826 h 1331"/>
                <a:gd name="T16" fmla="*/ 964 w 1550"/>
                <a:gd name="T17" fmla="*/ 886 h 1331"/>
                <a:gd name="T18" fmla="*/ 1050 w 1550"/>
                <a:gd name="T19" fmla="*/ 773 h 1331"/>
                <a:gd name="T20" fmla="*/ 1124 w 1550"/>
                <a:gd name="T21" fmla="*/ 710 h 1331"/>
                <a:gd name="T22" fmla="*/ 1129 w 1550"/>
                <a:gd name="T23" fmla="*/ 677 h 1331"/>
                <a:gd name="T24" fmla="*/ 1101 w 1550"/>
                <a:gd name="T25" fmla="*/ 670 h 1331"/>
                <a:gd name="T26" fmla="*/ 1013 w 1550"/>
                <a:gd name="T27" fmla="*/ 744 h 1331"/>
                <a:gd name="T28" fmla="*/ 895 w 1550"/>
                <a:gd name="T29" fmla="*/ 919 h 1331"/>
                <a:gd name="T30" fmla="*/ 671 w 1550"/>
                <a:gd name="T31" fmla="*/ 1021 h 1331"/>
                <a:gd name="T32" fmla="*/ 912 w 1550"/>
                <a:gd name="T33" fmla="*/ 674 h 1331"/>
                <a:gd name="T34" fmla="*/ 1032 w 1550"/>
                <a:gd name="T35" fmla="*/ 570 h 1331"/>
                <a:gd name="T36" fmla="*/ 1115 w 1550"/>
                <a:gd name="T37" fmla="*/ 514 h 1331"/>
                <a:gd name="T38" fmla="*/ 1120 w 1550"/>
                <a:gd name="T39" fmla="*/ 480 h 1331"/>
                <a:gd name="T40" fmla="*/ 1086 w 1550"/>
                <a:gd name="T41" fmla="*/ 477 h 1331"/>
                <a:gd name="T42" fmla="*/ 883 w 1550"/>
                <a:gd name="T43" fmla="*/ 635 h 1331"/>
                <a:gd name="T44" fmla="*/ 606 w 1550"/>
                <a:gd name="T45" fmla="*/ 1053 h 1331"/>
                <a:gd name="T46" fmla="*/ 361 w 1550"/>
                <a:gd name="T47" fmla="*/ 1163 h 1331"/>
                <a:gd name="T48" fmla="*/ 759 w 1550"/>
                <a:gd name="T49" fmla="*/ 605 h 1331"/>
                <a:gd name="T50" fmla="*/ 929 w 1550"/>
                <a:gd name="T51" fmla="*/ 451 h 1331"/>
                <a:gd name="T52" fmla="*/ 1101 w 1550"/>
                <a:gd name="T53" fmla="*/ 333 h 1331"/>
                <a:gd name="T54" fmla="*/ 1119 w 1550"/>
                <a:gd name="T55" fmla="*/ 296 h 1331"/>
                <a:gd name="T56" fmla="*/ 1084 w 1550"/>
                <a:gd name="T57" fmla="*/ 291 h 1331"/>
                <a:gd name="T58" fmla="*/ 742 w 1550"/>
                <a:gd name="T59" fmla="*/ 556 h 1331"/>
                <a:gd name="T60" fmla="*/ 291 w 1550"/>
                <a:gd name="T61" fmla="*/ 1198 h 1331"/>
                <a:gd name="T62" fmla="*/ 0 w 1550"/>
                <a:gd name="T63" fmla="*/ 1331 h 1331"/>
                <a:gd name="T64" fmla="*/ 601 w 1550"/>
                <a:gd name="T65" fmla="*/ 466 h 1331"/>
                <a:gd name="T66" fmla="*/ 1083 w 1550"/>
                <a:gd name="T67" fmla="*/ 109 h 1331"/>
                <a:gd name="T68" fmla="*/ 1389 w 1550"/>
                <a:gd name="T69" fmla="*/ 8 h 1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50" h="1331">
                  <a:moveTo>
                    <a:pt x="1389" y="8"/>
                  </a:moveTo>
                  <a:cubicBezTo>
                    <a:pt x="1467" y="0"/>
                    <a:pt x="1550" y="28"/>
                    <a:pt x="1542" y="156"/>
                  </a:cubicBezTo>
                  <a:cubicBezTo>
                    <a:pt x="1538" y="205"/>
                    <a:pt x="1528" y="263"/>
                    <a:pt x="1526" y="298"/>
                  </a:cubicBezTo>
                  <a:cubicBezTo>
                    <a:pt x="1524" y="341"/>
                    <a:pt x="1531" y="424"/>
                    <a:pt x="1531" y="424"/>
                  </a:cubicBezTo>
                  <a:cubicBezTo>
                    <a:pt x="1346" y="415"/>
                    <a:pt x="1275" y="474"/>
                    <a:pt x="1240" y="505"/>
                  </a:cubicBezTo>
                  <a:cubicBezTo>
                    <a:pt x="1204" y="536"/>
                    <a:pt x="1189" y="578"/>
                    <a:pt x="1186" y="633"/>
                  </a:cubicBezTo>
                  <a:cubicBezTo>
                    <a:pt x="1183" y="703"/>
                    <a:pt x="1223" y="776"/>
                    <a:pt x="1223" y="776"/>
                  </a:cubicBezTo>
                  <a:cubicBezTo>
                    <a:pt x="1223" y="776"/>
                    <a:pt x="1134" y="807"/>
                    <a:pt x="1092" y="826"/>
                  </a:cubicBezTo>
                  <a:cubicBezTo>
                    <a:pt x="1051" y="845"/>
                    <a:pt x="966" y="885"/>
                    <a:pt x="964" y="886"/>
                  </a:cubicBezTo>
                  <a:cubicBezTo>
                    <a:pt x="965" y="883"/>
                    <a:pt x="988" y="832"/>
                    <a:pt x="1050" y="773"/>
                  </a:cubicBezTo>
                  <a:cubicBezTo>
                    <a:pt x="1089" y="735"/>
                    <a:pt x="1124" y="710"/>
                    <a:pt x="1124" y="710"/>
                  </a:cubicBezTo>
                  <a:cubicBezTo>
                    <a:pt x="1124" y="710"/>
                    <a:pt x="1143" y="695"/>
                    <a:pt x="1129" y="677"/>
                  </a:cubicBezTo>
                  <a:cubicBezTo>
                    <a:pt x="1119" y="664"/>
                    <a:pt x="1101" y="670"/>
                    <a:pt x="1101" y="670"/>
                  </a:cubicBezTo>
                  <a:cubicBezTo>
                    <a:pt x="1101" y="670"/>
                    <a:pt x="1096" y="666"/>
                    <a:pt x="1013" y="744"/>
                  </a:cubicBezTo>
                  <a:cubicBezTo>
                    <a:pt x="930" y="822"/>
                    <a:pt x="895" y="919"/>
                    <a:pt x="895" y="919"/>
                  </a:cubicBezTo>
                  <a:cubicBezTo>
                    <a:pt x="671" y="1021"/>
                    <a:pt x="671" y="1021"/>
                    <a:pt x="671" y="1021"/>
                  </a:cubicBezTo>
                  <a:cubicBezTo>
                    <a:pt x="674" y="1015"/>
                    <a:pt x="760" y="820"/>
                    <a:pt x="912" y="674"/>
                  </a:cubicBezTo>
                  <a:cubicBezTo>
                    <a:pt x="938" y="648"/>
                    <a:pt x="972" y="613"/>
                    <a:pt x="1032" y="570"/>
                  </a:cubicBezTo>
                  <a:cubicBezTo>
                    <a:pt x="1083" y="533"/>
                    <a:pt x="1115" y="514"/>
                    <a:pt x="1115" y="514"/>
                  </a:cubicBezTo>
                  <a:cubicBezTo>
                    <a:pt x="1115" y="514"/>
                    <a:pt x="1134" y="499"/>
                    <a:pt x="1120" y="480"/>
                  </a:cubicBezTo>
                  <a:cubicBezTo>
                    <a:pt x="1107" y="463"/>
                    <a:pt x="1086" y="477"/>
                    <a:pt x="1086" y="477"/>
                  </a:cubicBezTo>
                  <a:cubicBezTo>
                    <a:pt x="1086" y="477"/>
                    <a:pt x="995" y="528"/>
                    <a:pt x="883" y="635"/>
                  </a:cubicBezTo>
                  <a:cubicBezTo>
                    <a:pt x="701" y="809"/>
                    <a:pt x="606" y="1053"/>
                    <a:pt x="606" y="1053"/>
                  </a:cubicBezTo>
                  <a:cubicBezTo>
                    <a:pt x="361" y="1163"/>
                    <a:pt x="361" y="1163"/>
                    <a:pt x="361" y="1163"/>
                  </a:cubicBezTo>
                  <a:cubicBezTo>
                    <a:pt x="361" y="1163"/>
                    <a:pt x="540" y="820"/>
                    <a:pt x="759" y="605"/>
                  </a:cubicBezTo>
                  <a:cubicBezTo>
                    <a:pt x="813" y="553"/>
                    <a:pt x="847" y="514"/>
                    <a:pt x="929" y="451"/>
                  </a:cubicBezTo>
                  <a:cubicBezTo>
                    <a:pt x="1025" y="378"/>
                    <a:pt x="1101" y="333"/>
                    <a:pt x="1101" y="333"/>
                  </a:cubicBezTo>
                  <a:cubicBezTo>
                    <a:pt x="1101" y="333"/>
                    <a:pt x="1132" y="318"/>
                    <a:pt x="1119" y="296"/>
                  </a:cubicBezTo>
                  <a:cubicBezTo>
                    <a:pt x="1107" y="274"/>
                    <a:pt x="1084" y="291"/>
                    <a:pt x="1084" y="291"/>
                  </a:cubicBezTo>
                  <a:cubicBezTo>
                    <a:pt x="1084" y="291"/>
                    <a:pt x="952" y="354"/>
                    <a:pt x="742" y="556"/>
                  </a:cubicBezTo>
                  <a:cubicBezTo>
                    <a:pt x="468" y="820"/>
                    <a:pt x="291" y="1198"/>
                    <a:pt x="291" y="1198"/>
                  </a:cubicBezTo>
                  <a:cubicBezTo>
                    <a:pt x="0" y="1331"/>
                    <a:pt x="0" y="1331"/>
                    <a:pt x="0" y="1331"/>
                  </a:cubicBezTo>
                  <a:cubicBezTo>
                    <a:pt x="181" y="1011"/>
                    <a:pt x="329" y="748"/>
                    <a:pt x="601" y="466"/>
                  </a:cubicBezTo>
                  <a:cubicBezTo>
                    <a:pt x="742" y="321"/>
                    <a:pt x="959" y="163"/>
                    <a:pt x="1083" y="109"/>
                  </a:cubicBezTo>
                  <a:cubicBezTo>
                    <a:pt x="1206" y="55"/>
                    <a:pt x="1277" y="20"/>
                    <a:pt x="1389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055"/>
              <a:endParaRPr lang="en-US" sz="1765" dirty="0">
                <a:solidFill>
                  <a:srgbClr val="000000"/>
                </a:solidFill>
              </a:endParaRPr>
            </a:p>
          </p:txBody>
        </p:sp>
        <p:sp>
          <p:nvSpPr>
            <p:cNvPr id="15" name="Freeform 9"/>
            <p:cNvSpPr>
              <a:spLocks noEditPoints="1"/>
            </p:cNvSpPr>
            <p:nvPr userDrawn="1"/>
          </p:nvSpPr>
          <p:spPr bwMode="auto">
            <a:xfrm>
              <a:off x="6757988" y="4729163"/>
              <a:ext cx="1614488" cy="1112838"/>
            </a:xfrm>
            <a:custGeom>
              <a:avLst/>
              <a:gdLst>
                <a:gd name="T0" fmla="*/ 221 w 430"/>
                <a:gd name="T1" fmla="*/ 38 h 296"/>
                <a:gd name="T2" fmla="*/ 315 w 430"/>
                <a:gd name="T3" fmla="*/ 131 h 296"/>
                <a:gd name="T4" fmla="*/ 114 w 430"/>
                <a:gd name="T5" fmla="*/ 131 h 296"/>
                <a:gd name="T6" fmla="*/ 221 w 430"/>
                <a:gd name="T7" fmla="*/ 38 h 296"/>
                <a:gd name="T8" fmla="*/ 324 w 430"/>
                <a:gd name="T9" fmla="*/ 231 h 296"/>
                <a:gd name="T10" fmla="*/ 215 w 430"/>
                <a:gd name="T11" fmla="*/ 260 h 296"/>
                <a:gd name="T12" fmla="*/ 114 w 430"/>
                <a:gd name="T13" fmla="*/ 166 h 296"/>
                <a:gd name="T14" fmla="*/ 430 w 430"/>
                <a:gd name="T15" fmla="*/ 166 h 296"/>
                <a:gd name="T16" fmla="*/ 193 w 430"/>
                <a:gd name="T17" fmla="*/ 0 h 296"/>
                <a:gd name="T18" fmla="*/ 1 w 430"/>
                <a:gd name="T19" fmla="*/ 150 h 296"/>
                <a:gd name="T20" fmla="*/ 218 w 430"/>
                <a:gd name="T21" fmla="*/ 296 h 296"/>
                <a:gd name="T22" fmla="*/ 353 w 430"/>
                <a:gd name="T23" fmla="*/ 267 h 296"/>
                <a:gd name="T24" fmla="*/ 324 w 430"/>
                <a:gd name="T25" fmla="*/ 231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0" h="296">
                  <a:moveTo>
                    <a:pt x="221" y="38"/>
                  </a:moveTo>
                  <a:cubicBezTo>
                    <a:pt x="314" y="36"/>
                    <a:pt x="315" y="131"/>
                    <a:pt x="315" y="131"/>
                  </a:cubicBezTo>
                  <a:cubicBezTo>
                    <a:pt x="114" y="131"/>
                    <a:pt x="114" y="131"/>
                    <a:pt x="114" y="131"/>
                  </a:cubicBezTo>
                  <a:cubicBezTo>
                    <a:pt x="114" y="131"/>
                    <a:pt x="114" y="39"/>
                    <a:pt x="221" y="38"/>
                  </a:cubicBezTo>
                  <a:moveTo>
                    <a:pt x="324" y="231"/>
                  </a:moveTo>
                  <a:cubicBezTo>
                    <a:pt x="303" y="252"/>
                    <a:pt x="255" y="261"/>
                    <a:pt x="215" y="260"/>
                  </a:cubicBezTo>
                  <a:cubicBezTo>
                    <a:pt x="159" y="260"/>
                    <a:pt x="120" y="223"/>
                    <a:pt x="114" y="166"/>
                  </a:cubicBezTo>
                  <a:cubicBezTo>
                    <a:pt x="430" y="166"/>
                    <a:pt x="430" y="166"/>
                    <a:pt x="430" y="166"/>
                  </a:cubicBezTo>
                  <a:cubicBezTo>
                    <a:pt x="430" y="43"/>
                    <a:pt x="301" y="0"/>
                    <a:pt x="193" y="0"/>
                  </a:cubicBezTo>
                  <a:cubicBezTo>
                    <a:pt x="94" y="0"/>
                    <a:pt x="0" y="75"/>
                    <a:pt x="1" y="150"/>
                  </a:cubicBezTo>
                  <a:cubicBezTo>
                    <a:pt x="1" y="172"/>
                    <a:pt x="28" y="296"/>
                    <a:pt x="218" y="296"/>
                  </a:cubicBezTo>
                  <a:cubicBezTo>
                    <a:pt x="286" y="296"/>
                    <a:pt x="319" y="285"/>
                    <a:pt x="353" y="267"/>
                  </a:cubicBezTo>
                  <a:cubicBezTo>
                    <a:pt x="354" y="267"/>
                    <a:pt x="327" y="233"/>
                    <a:pt x="324" y="2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055"/>
              <a:endParaRPr lang="en-US" sz="1765" dirty="0">
                <a:solidFill>
                  <a:srgbClr val="000000"/>
                </a:solidFill>
              </a:endParaRPr>
            </a:p>
          </p:txBody>
        </p:sp>
        <p:sp>
          <p:nvSpPr>
            <p:cNvPr id="16" name="Freeform 10"/>
            <p:cNvSpPr>
              <a:spLocks noEditPoints="1"/>
            </p:cNvSpPr>
            <p:nvPr userDrawn="1"/>
          </p:nvSpPr>
          <p:spPr bwMode="auto">
            <a:xfrm>
              <a:off x="8493125" y="4733926"/>
              <a:ext cx="1609725" cy="1570038"/>
            </a:xfrm>
            <a:custGeom>
              <a:avLst/>
              <a:gdLst>
                <a:gd name="T0" fmla="*/ 214 w 429"/>
                <a:gd name="T1" fmla="*/ 257 h 418"/>
                <a:gd name="T2" fmla="*/ 112 w 429"/>
                <a:gd name="T3" fmla="*/ 148 h 418"/>
                <a:gd name="T4" fmla="*/ 214 w 429"/>
                <a:gd name="T5" fmla="*/ 39 h 418"/>
                <a:gd name="T6" fmla="*/ 317 w 429"/>
                <a:gd name="T7" fmla="*/ 148 h 418"/>
                <a:gd name="T8" fmla="*/ 214 w 429"/>
                <a:gd name="T9" fmla="*/ 257 h 418"/>
                <a:gd name="T10" fmla="*/ 428 w 429"/>
                <a:gd name="T11" fmla="*/ 0 h 418"/>
                <a:gd name="T12" fmla="*/ 318 w 429"/>
                <a:gd name="T13" fmla="*/ 1 h 418"/>
                <a:gd name="T14" fmla="*/ 317 w 429"/>
                <a:gd name="T15" fmla="*/ 29 h 418"/>
                <a:gd name="T16" fmla="*/ 208 w 429"/>
                <a:gd name="T17" fmla="*/ 3 h 418"/>
                <a:gd name="T18" fmla="*/ 0 w 429"/>
                <a:gd name="T19" fmla="*/ 145 h 418"/>
                <a:gd name="T20" fmla="*/ 206 w 429"/>
                <a:gd name="T21" fmla="*/ 294 h 418"/>
                <a:gd name="T22" fmla="*/ 314 w 429"/>
                <a:gd name="T23" fmla="*/ 269 h 418"/>
                <a:gd name="T24" fmla="*/ 317 w 429"/>
                <a:gd name="T25" fmla="*/ 269 h 418"/>
                <a:gd name="T26" fmla="*/ 219 w 429"/>
                <a:gd name="T27" fmla="*/ 382 h 418"/>
                <a:gd name="T28" fmla="*/ 88 w 429"/>
                <a:gd name="T29" fmla="*/ 345 h 418"/>
                <a:gd name="T30" fmla="*/ 69 w 429"/>
                <a:gd name="T31" fmla="*/ 390 h 418"/>
                <a:gd name="T32" fmla="*/ 238 w 429"/>
                <a:gd name="T33" fmla="*/ 417 h 418"/>
                <a:gd name="T34" fmla="*/ 341 w 429"/>
                <a:gd name="T35" fmla="*/ 390 h 418"/>
                <a:gd name="T36" fmla="*/ 420 w 429"/>
                <a:gd name="T37" fmla="*/ 312 h 418"/>
                <a:gd name="T38" fmla="*/ 428 w 429"/>
                <a:gd name="T39" fmla="*/ 236 h 418"/>
                <a:gd name="T40" fmla="*/ 428 w 429"/>
                <a:gd name="T41" fmla="*/ 0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9" h="418">
                  <a:moveTo>
                    <a:pt x="214" y="257"/>
                  </a:moveTo>
                  <a:cubicBezTo>
                    <a:pt x="160" y="257"/>
                    <a:pt x="112" y="220"/>
                    <a:pt x="112" y="148"/>
                  </a:cubicBezTo>
                  <a:cubicBezTo>
                    <a:pt x="112" y="76"/>
                    <a:pt x="154" y="39"/>
                    <a:pt x="214" y="39"/>
                  </a:cubicBezTo>
                  <a:cubicBezTo>
                    <a:pt x="288" y="39"/>
                    <a:pt x="317" y="90"/>
                    <a:pt x="317" y="148"/>
                  </a:cubicBezTo>
                  <a:cubicBezTo>
                    <a:pt x="317" y="220"/>
                    <a:pt x="279" y="257"/>
                    <a:pt x="214" y="257"/>
                  </a:cubicBezTo>
                  <a:moveTo>
                    <a:pt x="428" y="0"/>
                  </a:moveTo>
                  <a:cubicBezTo>
                    <a:pt x="318" y="1"/>
                    <a:pt x="318" y="1"/>
                    <a:pt x="318" y="1"/>
                  </a:cubicBezTo>
                  <a:cubicBezTo>
                    <a:pt x="318" y="1"/>
                    <a:pt x="317" y="22"/>
                    <a:pt x="317" y="29"/>
                  </a:cubicBezTo>
                  <a:cubicBezTo>
                    <a:pt x="316" y="29"/>
                    <a:pt x="288" y="3"/>
                    <a:pt x="208" y="3"/>
                  </a:cubicBezTo>
                  <a:cubicBezTo>
                    <a:pt x="96" y="4"/>
                    <a:pt x="1" y="69"/>
                    <a:pt x="0" y="145"/>
                  </a:cubicBezTo>
                  <a:cubicBezTo>
                    <a:pt x="0" y="241"/>
                    <a:pt x="117" y="292"/>
                    <a:pt x="206" y="294"/>
                  </a:cubicBezTo>
                  <a:cubicBezTo>
                    <a:pt x="246" y="294"/>
                    <a:pt x="285" y="286"/>
                    <a:pt x="314" y="269"/>
                  </a:cubicBezTo>
                  <a:cubicBezTo>
                    <a:pt x="317" y="269"/>
                    <a:pt x="317" y="269"/>
                    <a:pt x="317" y="269"/>
                  </a:cubicBezTo>
                  <a:cubicBezTo>
                    <a:pt x="317" y="298"/>
                    <a:pt x="315" y="383"/>
                    <a:pt x="219" y="382"/>
                  </a:cubicBezTo>
                  <a:cubicBezTo>
                    <a:pt x="129" y="382"/>
                    <a:pt x="88" y="345"/>
                    <a:pt x="88" y="345"/>
                  </a:cubicBezTo>
                  <a:cubicBezTo>
                    <a:pt x="69" y="390"/>
                    <a:pt x="69" y="390"/>
                    <a:pt x="69" y="390"/>
                  </a:cubicBezTo>
                  <a:cubicBezTo>
                    <a:pt x="69" y="390"/>
                    <a:pt x="116" y="418"/>
                    <a:pt x="238" y="417"/>
                  </a:cubicBezTo>
                  <a:cubicBezTo>
                    <a:pt x="277" y="417"/>
                    <a:pt x="314" y="404"/>
                    <a:pt x="341" y="390"/>
                  </a:cubicBezTo>
                  <a:cubicBezTo>
                    <a:pt x="373" y="374"/>
                    <a:pt x="407" y="347"/>
                    <a:pt x="420" y="312"/>
                  </a:cubicBezTo>
                  <a:cubicBezTo>
                    <a:pt x="428" y="290"/>
                    <a:pt x="428" y="263"/>
                    <a:pt x="428" y="236"/>
                  </a:cubicBezTo>
                  <a:cubicBezTo>
                    <a:pt x="429" y="198"/>
                    <a:pt x="428" y="0"/>
                    <a:pt x="4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055"/>
              <a:endParaRPr lang="en-US" sz="1765" dirty="0">
                <a:solidFill>
                  <a:srgbClr val="000000"/>
                </a:solidFill>
              </a:endParaRPr>
            </a:p>
          </p:txBody>
        </p:sp>
        <p:sp>
          <p:nvSpPr>
            <p:cNvPr id="17" name="Freeform 11"/>
            <p:cNvSpPr>
              <a:spLocks noEditPoints="1"/>
            </p:cNvSpPr>
            <p:nvPr userDrawn="1"/>
          </p:nvSpPr>
          <p:spPr bwMode="auto">
            <a:xfrm>
              <a:off x="10272713" y="4759326"/>
              <a:ext cx="1843088" cy="1184275"/>
            </a:xfrm>
            <a:custGeom>
              <a:avLst/>
              <a:gdLst>
                <a:gd name="T0" fmla="*/ 210 w 491"/>
                <a:gd name="T1" fmla="*/ 256 h 315"/>
                <a:gd name="T2" fmla="*/ 108 w 491"/>
                <a:gd name="T3" fmla="*/ 147 h 315"/>
                <a:gd name="T4" fmla="*/ 210 w 491"/>
                <a:gd name="T5" fmla="*/ 37 h 315"/>
                <a:gd name="T6" fmla="*/ 313 w 491"/>
                <a:gd name="T7" fmla="*/ 147 h 315"/>
                <a:gd name="T8" fmla="*/ 210 w 491"/>
                <a:gd name="T9" fmla="*/ 256 h 315"/>
                <a:gd name="T10" fmla="*/ 475 w 491"/>
                <a:gd name="T11" fmla="*/ 247 h 315"/>
                <a:gd name="T12" fmla="*/ 438 w 491"/>
                <a:gd name="T13" fmla="*/ 250 h 315"/>
                <a:gd name="T14" fmla="*/ 425 w 491"/>
                <a:gd name="T15" fmla="*/ 153 h 315"/>
                <a:gd name="T16" fmla="*/ 425 w 491"/>
                <a:gd name="T17" fmla="*/ 144 h 315"/>
                <a:gd name="T18" fmla="*/ 213 w 491"/>
                <a:gd name="T19" fmla="*/ 0 h 315"/>
                <a:gd name="T20" fmla="*/ 0 w 491"/>
                <a:gd name="T21" fmla="*/ 144 h 315"/>
                <a:gd name="T22" fmla="*/ 213 w 491"/>
                <a:gd name="T23" fmla="*/ 292 h 315"/>
                <a:gd name="T24" fmla="*/ 327 w 491"/>
                <a:gd name="T25" fmla="*/ 261 h 315"/>
                <a:gd name="T26" fmla="*/ 360 w 491"/>
                <a:gd name="T27" fmla="*/ 277 h 315"/>
                <a:gd name="T28" fmla="*/ 491 w 491"/>
                <a:gd name="T29" fmla="*/ 269 h 315"/>
                <a:gd name="T30" fmla="*/ 475 w 491"/>
                <a:gd name="T31" fmla="*/ 247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1" h="315">
                  <a:moveTo>
                    <a:pt x="210" y="256"/>
                  </a:moveTo>
                  <a:cubicBezTo>
                    <a:pt x="156" y="256"/>
                    <a:pt x="108" y="218"/>
                    <a:pt x="108" y="147"/>
                  </a:cubicBezTo>
                  <a:cubicBezTo>
                    <a:pt x="108" y="75"/>
                    <a:pt x="150" y="37"/>
                    <a:pt x="210" y="37"/>
                  </a:cubicBezTo>
                  <a:cubicBezTo>
                    <a:pt x="284" y="37"/>
                    <a:pt x="313" y="88"/>
                    <a:pt x="313" y="147"/>
                  </a:cubicBezTo>
                  <a:cubicBezTo>
                    <a:pt x="313" y="218"/>
                    <a:pt x="274" y="256"/>
                    <a:pt x="210" y="256"/>
                  </a:cubicBezTo>
                  <a:moveTo>
                    <a:pt x="475" y="247"/>
                  </a:moveTo>
                  <a:cubicBezTo>
                    <a:pt x="475" y="247"/>
                    <a:pt x="450" y="257"/>
                    <a:pt x="438" y="250"/>
                  </a:cubicBezTo>
                  <a:cubicBezTo>
                    <a:pt x="420" y="239"/>
                    <a:pt x="424" y="188"/>
                    <a:pt x="425" y="153"/>
                  </a:cubicBezTo>
                  <a:cubicBezTo>
                    <a:pt x="425" y="150"/>
                    <a:pt x="425" y="147"/>
                    <a:pt x="425" y="144"/>
                  </a:cubicBezTo>
                  <a:cubicBezTo>
                    <a:pt x="425" y="65"/>
                    <a:pt x="330" y="0"/>
                    <a:pt x="213" y="0"/>
                  </a:cubicBezTo>
                  <a:cubicBezTo>
                    <a:pt x="95" y="0"/>
                    <a:pt x="0" y="65"/>
                    <a:pt x="0" y="144"/>
                  </a:cubicBezTo>
                  <a:cubicBezTo>
                    <a:pt x="0" y="224"/>
                    <a:pt x="95" y="292"/>
                    <a:pt x="213" y="292"/>
                  </a:cubicBezTo>
                  <a:cubicBezTo>
                    <a:pt x="259" y="292"/>
                    <a:pt x="293" y="278"/>
                    <a:pt x="327" y="261"/>
                  </a:cubicBezTo>
                  <a:cubicBezTo>
                    <a:pt x="337" y="267"/>
                    <a:pt x="357" y="276"/>
                    <a:pt x="360" y="277"/>
                  </a:cubicBezTo>
                  <a:cubicBezTo>
                    <a:pt x="457" y="315"/>
                    <a:pt x="491" y="269"/>
                    <a:pt x="491" y="269"/>
                  </a:cubicBezTo>
                  <a:lnTo>
                    <a:pt x="475" y="2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055"/>
              <a:endParaRPr lang="en-US" sz="1765" dirty="0">
                <a:solidFill>
                  <a:srgbClr val="000000"/>
                </a:solidFill>
              </a:endParaRPr>
            </a:p>
          </p:txBody>
        </p:sp>
        <p:sp>
          <p:nvSpPr>
            <p:cNvPr id="18" name="Freeform 12"/>
            <p:cNvSpPr>
              <a:spLocks noEditPoints="1"/>
            </p:cNvSpPr>
            <p:nvPr userDrawn="1"/>
          </p:nvSpPr>
          <p:spPr bwMode="auto">
            <a:xfrm>
              <a:off x="5181600" y="4124326"/>
              <a:ext cx="1843088" cy="1720850"/>
            </a:xfrm>
            <a:custGeom>
              <a:avLst/>
              <a:gdLst>
                <a:gd name="T0" fmla="*/ 230 w 491"/>
                <a:gd name="T1" fmla="*/ 217 h 458"/>
                <a:gd name="T2" fmla="*/ 107 w 491"/>
                <a:gd name="T3" fmla="*/ 126 h 458"/>
                <a:gd name="T4" fmla="*/ 230 w 491"/>
                <a:gd name="T5" fmla="*/ 34 h 458"/>
                <a:gd name="T6" fmla="*/ 353 w 491"/>
                <a:gd name="T7" fmla="*/ 126 h 458"/>
                <a:gd name="T8" fmla="*/ 230 w 491"/>
                <a:gd name="T9" fmla="*/ 217 h 458"/>
                <a:gd name="T10" fmla="*/ 472 w 491"/>
                <a:gd name="T11" fmla="*/ 107 h 458"/>
                <a:gd name="T12" fmla="*/ 316 w 491"/>
                <a:gd name="T13" fmla="*/ 1 h 458"/>
                <a:gd name="T14" fmla="*/ 0 w 491"/>
                <a:gd name="T15" fmla="*/ 0 h 458"/>
                <a:gd name="T16" fmla="*/ 0 w 491"/>
                <a:gd name="T17" fmla="*/ 458 h 458"/>
                <a:gd name="T18" fmla="*/ 126 w 491"/>
                <a:gd name="T19" fmla="*/ 458 h 458"/>
                <a:gd name="T20" fmla="*/ 126 w 491"/>
                <a:gd name="T21" fmla="*/ 251 h 458"/>
                <a:gd name="T22" fmla="*/ 335 w 491"/>
                <a:gd name="T23" fmla="*/ 250 h 458"/>
                <a:gd name="T24" fmla="*/ 472 w 491"/>
                <a:gd name="T25" fmla="*/ 107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1" h="458">
                  <a:moveTo>
                    <a:pt x="230" y="217"/>
                  </a:moveTo>
                  <a:cubicBezTo>
                    <a:pt x="162" y="217"/>
                    <a:pt x="107" y="176"/>
                    <a:pt x="107" y="126"/>
                  </a:cubicBezTo>
                  <a:cubicBezTo>
                    <a:pt x="107" y="75"/>
                    <a:pt x="162" y="34"/>
                    <a:pt x="230" y="34"/>
                  </a:cubicBezTo>
                  <a:cubicBezTo>
                    <a:pt x="298" y="34"/>
                    <a:pt x="353" y="75"/>
                    <a:pt x="353" y="126"/>
                  </a:cubicBezTo>
                  <a:cubicBezTo>
                    <a:pt x="353" y="176"/>
                    <a:pt x="298" y="217"/>
                    <a:pt x="230" y="217"/>
                  </a:cubicBezTo>
                  <a:moveTo>
                    <a:pt x="472" y="107"/>
                  </a:moveTo>
                  <a:cubicBezTo>
                    <a:pt x="457" y="38"/>
                    <a:pt x="380" y="1"/>
                    <a:pt x="316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58"/>
                    <a:pt x="0" y="458"/>
                    <a:pt x="0" y="458"/>
                  </a:cubicBezTo>
                  <a:cubicBezTo>
                    <a:pt x="126" y="458"/>
                    <a:pt x="126" y="458"/>
                    <a:pt x="126" y="458"/>
                  </a:cubicBezTo>
                  <a:cubicBezTo>
                    <a:pt x="126" y="251"/>
                    <a:pt x="126" y="251"/>
                    <a:pt x="126" y="251"/>
                  </a:cubicBezTo>
                  <a:cubicBezTo>
                    <a:pt x="126" y="251"/>
                    <a:pt x="312" y="251"/>
                    <a:pt x="335" y="250"/>
                  </a:cubicBezTo>
                  <a:cubicBezTo>
                    <a:pt x="399" y="238"/>
                    <a:pt x="491" y="191"/>
                    <a:pt x="472" y="10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055"/>
              <a:endParaRPr lang="en-US" sz="1765" dirty="0">
                <a:solidFill>
                  <a:srgbClr val="000000"/>
                </a:solidFill>
              </a:endParaRPr>
            </a:p>
          </p:txBody>
        </p:sp>
        <p:sp>
          <p:nvSpPr>
            <p:cNvPr id="19" name="Freeform 13"/>
            <p:cNvSpPr>
              <a:spLocks noEditPoints="1"/>
            </p:cNvSpPr>
            <p:nvPr userDrawn="1"/>
          </p:nvSpPr>
          <p:spPr bwMode="auto">
            <a:xfrm>
              <a:off x="11720513" y="4538663"/>
              <a:ext cx="338138" cy="333375"/>
            </a:xfrm>
            <a:custGeom>
              <a:avLst/>
              <a:gdLst>
                <a:gd name="T0" fmla="*/ 38 w 90"/>
                <a:gd name="T1" fmla="*/ 42 h 89"/>
                <a:gd name="T2" fmla="*/ 45 w 90"/>
                <a:gd name="T3" fmla="*/ 42 h 89"/>
                <a:gd name="T4" fmla="*/ 55 w 90"/>
                <a:gd name="T5" fmla="*/ 34 h 89"/>
                <a:gd name="T6" fmla="*/ 43 w 90"/>
                <a:gd name="T7" fmla="*/ 26 h 89"/>
                <a:gd name="T8" fmla="*/ 38 w 90"/>
                <a:gd name="T9" fmla="*/ 26 h 89"/>
                <a:gd name="T10" fmla="*/ 38 w 90"/>
                <a:gd name="T11" fmla="*/ 42 h 89"/>
                <a:gd name="T12" fmla="*/ 27 w 90"/>
                <a:gd name="T13" fmla="*/ 18 h 89"/>
                <a:gd name="T14" fmla="*/ 43 w 90"/>
                <a:gd name="T15" fmla="*/ 18 h 89"/>
                <a:gd name="T16" fmla="*/ 61 w 90"/>
                <a:gd name="T17" fmla="*/ 22 h 89"/>
                <a:gd name="T18" fmla="*/ 67 w 90"/>
                <a:gd name="T19" fmla="*/ 34 h 89"/>
                <a:gd name="T20" fmla="*/ 55 w 90"/>
                <a:gd name="T21" fmla="*/ 48 h 89"/>
                <a:gd name="T22" fmla="*/ 69 w 90"/>
                <a:gd name="T23" fmla="*/ 70 h 89"/>
                <a:gd name="T24" fmla="*/ 57 w 90"/>
                <a:gd name="T25" fmla="*/ 70 h 89"/>
                <a:gd name="T26" fmla="*/ 44 w 90"/>
                <a:gd name="T27" fmla="*/ 49 h 89"/>
                <a:gd name="T28" fmla="*/ 38 w 90"/>
                <a:gd name="T29" fmla="*/ 49 h 89"/>
                <a:gd name="T30" fmla="*/ 38 w 90"/>
                <a:gd name="T31" fmla="*/ 70 h 89"/>
                <a:gd name="T32" fmla="*/ 27 w 90"/>
                <a:gd name="T33" fmla="*/ 70 h 89"/>
                <a:gd name="T34" fmla="*/ 27 w 90"/>
                <a:gd name="T35" fmla="*/ 18 h 89"/>
                <a:gd name="T36" fmla="*/ 45 w 90"/>
                <a:gd name="T37" fmla="*/ 8 h 89"/>
                <a:gd name="T38" fmla="*/ 9 w 90"/>
                <a:gd name="T39" fmla="*/ 45 h 89"/>
                <a:gd name="T40" fmla="*/ 45 w 90"/>
                <a:gd name="T41" fmla="*/ 82 h 89"/>
                <a:gd name="T42" fmla="*/ 82 w 90"/>
                <a:gd name="T43" fmla="*/ 45 h 89"/>
                <a:gd name="T44" fmla="*/ 45 w 90"/>
                <a:gd name="T45" fmla="*/ 8 h 89"/>
                <a:gd name="T46" fmla="*/ 45 w 90"/>
                <a:gd name="T47" fmla="*/ 0 h 89"/>
                <a:gd name="T48" fmla="*/ 90 w 90"/>
                <a:gd name="T49" fmla="*/ 45 h 89"/>
                <a:gd name="T50" fmla="*/ 45 w 90"/>
                <a:gd name="T51" fmla="*/ 89 h 89"/>
                <a:gd name="T52" fmla="*/ 0 w 90"/>
                <a:gd name="T53" fmla="*/ 45 h 89"/>
                <a:gd name="T54" fmla="*/ 45 w 90"/>
                <a:gd name="T5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89">
                  <a:moveTo>
                    <a:pt x="38" y="42"/>
                  </a:moveTo>
                  <a:cubicBezTo>
                    <a:pt x="45" y="42"/>
                    <a:pt x="45" y="42"/>
                    <a:pt x="45" y="42"/>
                  </a:cubicBezTo>
                  <a:cubicBezTo>
                    <a:pt x="51" y="42"/>
                    <a:pt x="55" y="39"/>
                    <a:pt x="55" y="34"/>
                  </a:cubicBezTo>
                  <a:cubicBezTo>
                    <a:pt x="55" y="27"/>
                    <a:pt x="49" y="26"/>
                    <a:pt x="43" y="26"/>
                  </a:cubicBezTo>
                  <a:cubicBezTo>
                    <a:pt x="38" y="26"/>
                    <a:pt x="38" y="26"/>
                    <a:pt x="38" y="26"/>
                  </a:cubicBezTo>
                  <a:lnTo>
                    <a:pt x="38" y="42"/>
                  </a:lnTo>
                  <a:close/>
                  <a:moveTo>
                    <a:pt x="27" y="18"/>
                  </a:moveTo>
                  <a:cubicBezTo>
                    <a:pt x="43" y="18"/>
                    <a:pt x="43" y="18"/>
                    <a:pt x="43" y="18"/>
                  </a:cubicBezTo>
                  <a:cubicBezTo>
                    <a:pt x="52" y="18"/>
                    <a:pt x="57" y="20"/>
                    <a:pt x="61" y="22"/>
                  </a:cubicBezTo>
                  <a:cubicBezTo>
                    <a:pt x="64" y="25"/>
                    <a:pt x="67" y="29"/>
                    <a:pt x="67" y="34"/>
                  </a:cubicBezTo>
                  <a:cubicBezTo>
                    <a:pt x="67" y="42"/>
                    <a:pt x="60" y="46"/>
                    <a:pt x="55" y="48"/>
                  </a:cubicBezTo>
                  <a:cubicBezTo>
                    <a:pt x="69" y="70"/>
                    <a:pt x="69" y="70"/>
                    <a:pt x="69" y="70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38" y="49"/>
                    <a:pt x="38" y="49"/>
                    <a:pt x="38" y="49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27" y="70"/>
                    <a:pt x="27" y="70"/>
                    <a:pt x="27" y="70"/>
                  </a:cubicBezTo>
                  <a:lnTo>
                    <a:pt x="27" y="18"/>
                  </a:lnTo>
                  <a:close/>
                  <a:moveTo>
                    <a:pt x="45" y="8"/>
                  </a:moveTo>
                  <a:cubicBezTo>
                    <a:pt x="25" y="8"/>
                    <a:pt x="9" y="24"/>
                    <a:pt x="9" y="45"/>
                  </a:cubicBezTo>
                  <a:cubicBezTo>
                    <a:pt x="9" y="65"/>
                    <a:pt x="25" y="82"/>
                    <a:pt x="45" y="82"/>
                  </a:cubicBezTo>
                  <a:cubicBezTo>
                    <a:pt x="66" y="82"/>
                    <a:pt x="82" y="65"/>
                    <a:pt x="82" y="45"/>
                  </a:cubicBezTo>
                  <a:cubicBezTo>
                    <a:pt x="82" y="24"/>
                    <a:pt x="66" y="8"/>
                    <a:pt x="45" y="8"/>
                  </a:cubicBezTo>
                  <a:close/>
                  <a:moveTo>
                    <a:pt x="45" y="0"/>
                  </a:moveTo>
                  <a:cubicBezTo>
                    <a:pt x="70" y="0"/>
                    <a:pt x="90" y="20"/>
                    <a:pt x="90" y="45"/>
                  </a:cubicBezTo>
                  <a:cubicBezTo>
                    <a:pt x="90" y="70"/>
                    <a:pt x="70" y="89"/>
                    <a:pt x="45" y="89"/>
                  </a:cubicBezTo>
                  <a:cubicBezTo>
                    <a:pt x="20" y="89"/>
                    <a:pt x="0" y="70"/>
                    <a:pt x="0" y="45"/>
                  </a:cubicBezTo>
                  <a:cubicBezTo>
                    <a:pt x="0" y="20"/>
                    <a:pt x="20" y="0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055"/>
              <a:endParaRPr lang="en-US" sz="1765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562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">
          <p15:clr>
            <a:srgbClr val="C35EA4"/>
          </p15:clr>
        </p15:guide>
        <p15:guide id="2" pos="7546">
          <p15:clr>
            <a:srgbClr val="C35EA4"/>
          </p15:clr>
        </p15:guide>
        <p15:guide id="3" orient="horz" pos="302">
          <p15:clr>
            <a:srgbClr val="C35EA4"/>
          </p15:clr>
        </p15:guide>
        <p15:guide id="4" orient="horz" pos="4104">
          <p15:clr>
            <a:srgbClr val="C35EA4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Line TitleOffdet 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4034" y="1324594"/>
            <a:ext cx="11350386" cy="5105848"/>
          </a:xfrm>
        </p:spPr>
        <p:txBody>
          <a:bodyPr lIns="137160"/>
          <a:lstStyle>
            <a:lvl1pPr marL="277786" indent="-277786">
              <a:buClr>
                <a:schemeClr val="bg2"/>
              </a:buClr>
              <a:buSzPct val="100000"/>
              <a:defRPr lang="en-US" sz="2745" kern="1200" spc="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82651" indent="-268916">
              <a:buClr>
                <a:schemeClr val="bg2"/>
              </a:buClr>
              <a:buSzPct val="100000"/>
              <a:defRPr sz="2353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6386" indent="-268916">
              <a:buClr>
                <a:schemeClr val="bg2"/>
              </a:buClr>
              <a:buSzPct val="100000"/>
              <a:defRPr sz="1961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54941" indent="-268916">
              <a:buClr>
                <a:schemeClr val="bg2"/>
              </a:buClr>
              <a:buSzPct val="100000"/>
              <a:defRPr sz="1765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13495" indent="-268916">
              <a:buClr>
                <a:schemeClr val="bg2"/>
              </a:buClr>
              <a:buSzPct val="100000"/>
              <a:defRPr sz="1568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8671" y="211095"/>
            <a:ext cx="11387456" cy="615550"/>
          </a:xfrm>
        </p:spPr>
        <p:txBody>
          <a:bodyPr/>
          <a:lstStyle>
            <a:lvl1pPr>
              <a:defRPr sz="3529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06996" y="686052"/>
            <a:ext cx="11069109" cy="499047"/>
          </a:xfrm>
        </p:spPr>
        <p:txBody>
          <a:bodyPr lIns="137160"/>
          <a:lstStyle>
            <a:lvl1pPr marL="0" indent="0">
              <a:buClr>
                <a:schemeClr val="bg2"/>
              </a:buClr>
              <a:buSzPct val="100000"/>
              <a:buNone/>
              <a:defRPr lang="en-US" sz="3137" i="1" kern="1200" spc="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82651" indent="-268916">
              <a:buClr>
                <a:schemeClr val="bg2"/>
              </a:buClr>
              <a:buSzPct val="100000"/>
              <a:defRPr sz="2353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6386" indent="-268916">
              <a:buClr>
                <a:schemeClr val="bg2"/>
              </a:buClr>
              <a:buSzPct val="100000"/>
              <a:defRPr sz="1961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54941" indent="-268916">
              <a:buClr>
                <a:schemeClr val="bg2"/>
              </a:buClr>
              <a:buSzPct val="100000"/>
              <a:defRPr sz="1765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13495" indent="-268916">
              <a:buClr>
                <a:schemeClr val="bg2"/>
              </a:buClr>
              <a:buSzPct val="100000"/>
              <a:defRPr sz="1568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7377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ine Title with One 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671" y="211095"/>
            <a:ext cx="11387456" cy="615550"/>
          </a:xfrm>
        </p:spPr>
        <p:txBody>
          <a:bodyPr/>
          <a:lstStyle>
            <a:lvl1pPr>
              <a:defRPr sz="3529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12356" y="968276"/>
            <a:ext cx="11392065" cy="5381186"/>
          </a:xfrm>
        </p:spPr>
        <p:txBody>
          <a:bodyPr lIns="137160"/>
          <a:lstStyle>
            <a:lvl1pPr marL="277786" indent="-277786">
              <a:buClr>
                <a:schemeClr val="bg2"/>
              </a:buClr>
              <a:buSzPct val="100000"/>
              <a:defRPr lang="en-US" sz="2745" kern="1200" spc="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82651" indent="-268916">
              <a:buClr>
                <a:schemeClr val="bg2"/>
              </a:buClr>
              <a:buSzPct val="100000"/>
              <a:defRPr sz="2353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6386" indent="-268916">
              <a:buClr>
                <a:schemeClr val="bg2"/>
              </a:buClr>
              <a:buSzPct val="100000"/>
              <a:defRPr sz="1961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54941" indent="-268916">
              <a:buClr>
                <a:schemeClr val="bg2"/>
              </a:buClr>
              <a:buSzPct val="100000"/>
              <a:defRPr sz="1765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13495" indent="-268916">
              <a:buClr>
                <a:schemeClr val="bg2"/>
              </a:buClr>
              <a:buSzPct val="100000"/>
              <a:defRPr sz="1568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3072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Line TitleOffdet 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493502" y="1324594"/>
            <a:ext cx="9310918" cy="5105848"/>
          </a:xfrm>
        </p:spPr>
        <p:txBody>
          <a:bodyPr lIns="137160"/>
          <a:lstStyle>
            <a:lvl1pPr marL="277786" indent="-277786">
              <a:buClr>
                <a:schemeClr val="bg2"/>
              </a:buClr>
              <a:buSzPct val="100000"/>
              <a:defRPr lang="en-US" sz="2745" kern="1200" spc="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82651" indent="-268916">
              <a:buClr>
                <a:schemeClr val="bg2"/>
              </a:buClr>
              <a:buSzPct val="100000"/>
              <a:defRPr sz="2353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6386" indent="-268916">
              <a:buClr>
                <a:schemeClr val="bg2"/>
              </a:buClr>
              <a:buSzPct val="100000"/>
              <a:defRPr sz="1961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54941" indent="-268916">
              <a:buClr>
                <a:schemeClr val="bg2"/>
              </a:buClr>
              <a:buSzPct val="100000"/>
              <a:defRPr sz="1765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13495" indent="-268916">
              <a:buClr>
                <a:schemeClr val="bg2"/>
              </a:buClr>
              <a:buSzPct val="100000"/>
              <a:defRPr sz="1568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8671" y="211095"/>
            <a:ext cx="11387456" cy="615550"/>
          </a:xfrm>
        </p:spPr>
        <p:txBody>
          <a:bodyPr/>
          <a:lstStyle>
            <a:lvl1pPr>
              <a:defRPr sz="3529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06996" y="686052"/>
            <a:ext cx="11041096" cy="499047"/>
          </a:xfrm>
        </p:spPr>
        <p:txBody>
          <a:bodyPr lIns="137160"/>
          <a:lstStyle>
            <a:lvl1pPr marL="0" indent="0">
              <a:buClr>
                <a:schemeClr val="bg2"/>
              </a:buClr>
              <a:buSzPct val="100000"/>
              <a:buNone/>
              <a:defRPr lang="en-US" sz="3137" i="1" kern="1200" spc="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82651" indent="-268916">
              <a:buClr>
                <a:schemeClr val="bg2"/>
              </a:buClr>
              <a:buSzPct val="100000"/>
              <a:defRPr sz="2353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6386" indent="-268916">
              <a:buClr>
                <a:schemeClr val="bg2"/>
              </a:buClr>
              <a:buSzPct val="100000"/>
              <a:defRPr sz="1961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54941" indent="-268916">
              <a:buClr>
                <a:schemeClr val="bg2"/>
              </a:buClr>
              <a:buSzPct val="100000"/>
              <a:defRPr sz="1765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13495" indent="-268916">
              <a:buClr>
                <a:schemeClr val="bg2"/>
              </a:buClr>
              <a:buSzPct val="100000"/>
              <a:defRPr sz="1568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881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ngle Line TitleOffdet 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8671" y="211095"/>
            <a:ext cx="11387456" cy="615550"/>
          </a:xfrm>
        </p:spPr>
        <p:txBody>
          <a:bodyPr/>
          <a:lstStyle>
            <a:lvl1pPr>
              <a:defRPr sz="3529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06996" y="686052"/>
            <a:ext cx="11041096" cy="499047"/>
          </a:xfrm>
        </p:spPr>
        <p:txBody>
          <a:bodyPr lIns="137160"/>
          <a:lstStyle>
            <a:lvl1pPr marL="0" indent="0">
              <a:buClr>
                <a:schemeClr val="bg2"/>
              </a:buClr>
              <a:buSzPct val="100000"/>
              <a:buNone/>
              <a:defRPr lang="en-US" sz="3137" i="1" kern="1200" spc="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82651" indent="-268916">
              <a:buClr>
                <a:schemeClr val="bg2"/>
              </a:buClr>
              <a:buSzPct val="100000"/>
              <a:defRPr sz="2353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6386" indent="-268916">
              <a:buClr>
                <a:schemeClr val="bg2"/>
              </a:buClr>
              <a:buSzPct val="100000"/>
              <a:defRPr sz="1961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54941" indent="-268916">
              <a:buClr>
                <a:schemeClr val="bg2"/>
              </a:buClr>
              <a:buSzPct val="100000"/>
              <a:defRPr sz="1765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13495" indent="-268916">
              <a:buClr>
                <a:schemeClr val="bg2"/>
              </a:buClr>
              <a:buSzPct val="100000"/>
              <a:defRPr sz="1568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950733" y="1625001"/>
            <a:ext cx="8553387" cy="4699282"/>
          </a:xfrm>
        </p:spPr>
        <p:txBody>
          <a:bodyPr/>
          <a:lstStyle>
            <a:lvl1pPr marL="0" indent="0">
              <a:buFont typeface="Wingdings 2" panose="05020102010507070707" pitchFamily="18" charset="2"/>
              <a:buNone/>
              <a:defRPr sz="3235">
                <a:latin typeface="+mj-lt"/>
                <a:cs typeface="Arial" pitchFamily="34" charset="0"/>
              </a:defRPr>
            </a:lvl1pPr>
            <a:lvl2pPr marL="990380" indent="-380915">
              <a:buClr>
                <a:schemeClr val="bg2"/>
              </a:buClr>
              <a:buFont typeface="Arial" pitchFamily="34" charset="0"/>
              <a:buChar char="̶"/>
              <a:defRPr sz="2647">
                <a:latin typeface="+mj-lt"/>
                <a:cs typeface="Arial" pitchFamily="34" charset="0"/>
              </a:defRPr>
            </a:lvl2pPr>
            <a:lvl3pPr>
              <a:buClr>
                <a:schemeClr val="bg2"/>
              </a:buClr>
              <a:defRPr>
                <a:latin typeface="+mj-lt"/>
                <a:cs typeface="Arial" pitchFamily="34" charset="0"/>
              </a:defRPr>
            </a:lvl3pPr>
            <a:lvl4pPr>
              <a:buClr>
                <a:schemeClr val="bg2"/>
              </a:buClr>
              <a:defRPr>
                <a:latin typeface="+mj-lt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93912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Line TitleOffdet 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4034" y="1324594"/>
            <a:ext cx="11350386" cy="5105848"/>
          </a:xfrm>
        </p:spPr>
        <p:txBody>
          <a:bodyPr lIns="137160"/>
          <a:lstStyle>
            <a:lvl1pPr marL="277786" indent="-277786">
              <a:buClr>
                <a:schemeClr val="bg2"/>
              </a:buClr>
              <a:buSzPct val="100000"/>
              <a:defRPr lang="en-US" sz="2745" kern="1200" spc="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82651" indent="-268916">
              <a:buClr>
                <a:schemeClr val="bg2"/>
              </a:buClr>
              <a:buSzPct val="100000"/>
              <a:defRPr sz="2353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6386" indent="-268916">
              <a:buClr>
                <a:schemeClr val="bg2"/>
              </a:buClr>
              <a:buSzPct val="100000"/>
              <a:defRPr sz="1961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54941" indent="-268916">
              <a:buClr>
                <a:schemeClr val="bg2"/>
              </a:buClr>
              <a:buSzPct val="100000"/>
              <a:defRPr sz="1765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13495" indent="-268916">
              <a:buClr>
                <a:schemeClr val="bg2"/>
              </a:buClr>
              <a:buSzPct val="100000"/>
              <a:defRPr sz="1568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8671" y="211095"/>
            <a:ext cx="11387456" cy="615550"/>
          </a:xfrm>
        </p:spPr>
        <p:txBody>
          <a:bodyPr/>
          <a:lstStyle>
            <a:lvl1pPr>
              <a:defRPr sz="3529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06996" y="686052"/>
            <a:ext cx="11069109" cy="499047"/>
          </a:xfrm>
        </p:spPr>
        <p:txBody>
          <a:bodyPr lIns="137160"/>
          <a:lstStyle>
            <a:lvl1pPr marL="0" indent="0">
              <a:buClr>
                <a:schemeClr val="bg2"/>
              </a:buClr>
              <a:buSzPct val="100000"/>
              <a:buNone/>
              <a:defRPr lang="en-US" sz="3137" i="1" kern="1200" spc="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82651" indent="-268916">
              <a:buClr>
                <a:schemeClr val="bg2"/>
              </a:buClr>
              <a:buSzPct val="100000"/>
              <a:defRPr sz="2353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6386" indent="-268916">
              <a:buClr>
                <a:schemeClr val="bg2"/>
              </a:buClr>
              <a:buSzPct val="100000"/>
              <a:defRPr sz="1961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54941" indent="-268916">
              <a:buClr>
                <a:schemeClr val="bg2"/>
              </a:buClr>
              <a:buSzPct val="100000"/>
              <a:defRPr sz="1765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13495" indent="-268916">
              <a:buClr>
                <a:schemeClr val="bg2"/>
              </a:buClr>
              <a:buSzPct val="100000"/>
              <a:defRPr sz="1568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677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ine Title with Two 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671" y="211095"/>
            <a:ext cx="11387456" cy="615550"/>
          </a:xfrm>
        </p:spPr>
        <p:txBody>
          <a:bodyPr/>
          <a:lstStyle>
            <a:lvl1pPr>
              <a:defRPr sz="3529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12356" y="967162"/>
            <a:ext cx="5538691" cy="2051971"/>
          </a:xfrm>
        </p:spPr>
        <p:txBody>
          <a:bodyPr wrap="square">
            <a:spAutoFit/>
          </a:bodyPr>
          <a:lstStyle>
            <a:lvl1pPr marL="281581" marR="0" indent="-281581" algn="l" defTabSz="914055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§"/>
              <a:tabLst/>
              <a:defRPr lang="en-US" sz="2745" kern="1200" spc="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63615" marR="0" indent="-336145" algn="l" defTabSz="91405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§"/>
              <a:tabLst/>
              <a:defRPr lang="en-US" sz="2353" kern="1200" spc="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9880" marR="0" indent="-336145" algn="l" defTabSz="91405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§"/>
              <a:tabLst/>
              <a:defRPr lang="en-US" sz="1961" kern="1200" spc="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66146" marR="0" indent="-280121" algn="l" defTabSz="91405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§"/>
              <a:tabLst/>
              <a:defRPr lang="en-US" sz="1568" kern="1200" spc="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624700" marR="0" indent="-280121" algn="l" defTabSz="91405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§"/>
              <a:tabLst/>
              <a:defRPr lang="en-US" sz="1568" kern="1200" spc="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marL="277786" marR="0" lvl="0" indent="-277786" algn="l" defTabSz="914055" rtl="0" eaLnBrk="1" fontAlgn="auto" latinLnBrk="0" hangingPunct="1">
              <a:lnSpc>
                <a:spcPct val="100000"/>
              </a:lnSpc>
              <a:spcBef>
                <a:spcPts val="588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§"/>
              <a:tabLst/>
            </a:pPr>
            <a:r>
              <a:rPr lang="en-US" dirty="0" smtClean="0"/>
              <a:t>Click to edit Master text styles</a:t>
            </a:r>
          </a:p>
          <a:p>
            <a:pPr marL="277786" marR="0" lvl="1" indent="-277786" algn="l" defTabSz="914055" rtl="0" eaLnBrk="1" fontAlgn="auto" latinLnBrk="0" hangingPunct="1">
              <a:lnSpc>
                <a:spcPct val="100000"/>
              </a:lnSpc>
              <a:spcBef>
                <a:spcPts val="588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§"/>
              <a:tabLst/>
            </a:pPr>
            <a:r>
              <a:rPr lang="en-US" dirty="0" smtClean="0"/>
              <a:t>Second level</a:t>
            </a:r>
          </a:p>
          <a:p>
            <a:pPr marL="277786" marR="0" lvl="2" indent="-277786" algn="l" defTabSz="914055" rtl="0" eaLnBrk="1" fontAlgn="auto" latinLnBrk="0" hangingPunct="1">
              <a:lnSpc>
                <a:spcPct val="100000"/>
              </a:lnSpc>
              <a:spcBef>
                <a:spcPts val="588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§"/>
              <a:tabLst/>
            </a:pPr>
            <a:r>
              <a:rPr lang="en-US" dirty="0" smtClean="0"/>
              <a:t>Third level</a:t>
            </a:r>
          </a:p>
          <a:p>
            <a:pPr marL="277786" marR="0" lvl="3" indent="-277786" algn="l" defTabSz="914055" rtl="0" eaLnBrk="1" fontAlgn="auto" latinLnBrk="0" hangingPunct="1">
              <a:lnSpc>
                <a:spcPct val="100000"/>
              </a:lnSpc>
              <a:spcBef>
                <a:spcPts val="588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§"/>
              <a:tabLst/>
            </a:pPr>
            <a:r>
              <a:rPr lang="en-US" dirty="0" smtClean="0"/>
              <a:t>Fourth level</a:t>
            </a:r>
          </a:p>
          <a:p>
            <a:pPr marL="277786" marR="0" lvl="4" indent="-277786" algn="l" defTabSz="914055" rtl="0" eaLnBrk="1" fontAlgn="auto" latinLnBrk="0" hangingPunct="1">
              <a:lnSpc>
                <a:spcPct val="100000"/>
              </a:lnSpc>
              <a:spcBef>
                <a:spcPts val="588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§"/>
              <a:tabLst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275845" y="967162"/>
            <a:ext cx="5538691" cy="2082148"/>
          </a:xfrm>
        </p:spPr>
        <p:txBody>
          <a:bodyPr wrap="square">
            <a:spAutoFit/>
          </a:bodyPr>
          <a:lstStyle>
            <a:lvl1pPr marL="281581" marR="0" indent="-281581" algn="l" defTabSz="914055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§"/>
              <a:tabLst/>
              <a:defRPr lang="en-US" sz="2745" kern="1200" spc="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49880" marR="0" indent="-336145" algn="l" defTabSz="91405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§"/>
              <a:tabLst/>
              <a:defRPr lang="en-US" sz="2353" kern="1200" spc="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63615" marR="0" indent="-336145" algn="l" defTabSz="91405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§"/>
              <a:tabLst/>
              <a:defRPr lang="en-US" sz="1961" kern="1200" spc="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66146" marR="0" indent="-280121" algn="l" defTabSz="91405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§"/>
              <a:tabLst/>
              <a:defRPr lang="en-US" sz="1765" kern="1200" spc="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624700" marR="0" indent="-280121" algn="l" defTabSz="91405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§"/>
              <a:tabLst/>
              <a:defRPr lang="en-US" sz="1568" kern="1200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marL="277786" marR="0" lvl="0" indent="-277786" algn="l" defTabSz="914055" rtl="0" eaLnBrk="1" fontAlgn="auto" latinLnBrk="0" hangingPunct="1">
              <a:lnSpc>
                <a:spcPct val="100000"/>
              </a:lnSpc>
              <a:spcBef>
                <a:spcPts val="588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§"/>
              <a:tabLst/>
            </a:pPr>
            <a:r>
              <a:rPr lang="en-US" dirty="0" smtClean="0"/>
              <a:t>Click to edit Master text styles</a:t>
            </a:r>
          </a:p>
          <a:p>
            <a:pPr marL="277786" marR="0" lvl="1" indent="-277786" algn="l" defTabSz="914055" rtl="0" eaLnBrk="1" fontAlgn="auto" latinLnBrk="0" hangingPunct="1">
              <a:lnSpc>
                <a:spcPct val="100000"/>
              </a:lnSpc>
              <a:spcBef>
                <a:spcPts val="588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§"/>
              <a:tabLst/>
            </a:pPr>
            <a:r>
              <a:rPr lang="en-US" dirty="0" smtClean="0"/>
              <a:t>Second level</a:t>
            </a:r>
          </a:p>
          <a:p>
            <a:pPr marL="277786" marR="0" lvl="2" indent="-277786" algn="l" defTabSz="914055" rtl="0" eaLnBrk="1" fontAlgn="auto" latinLnBrk="0" hangingPunct="1">
              <a:lnSpc>
                <a:spcPct val="100000"/>
              </a:lnSpc>
              <a:spcBef>
                <a:spcPts val="588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§"/>
              <a:tabLst/>
            </a:pPr>
            <a:r>
              <a:rPr lang="en-US" dirty="0" smtClean="0"/>
              <a:t>Third level</a:t>
            </a:r>
          </a:p>
          <a:p>
            <a:pPr marL="277786" marR="0" lvl="3" indent="-277786" algn="l" defTabSz="914055" rtl="0" eaLnBrk="1" fontAlgn="auto" latinLnBrk="0" hangingPunct="1">
              <a:lnSpc>
                <a:spcPct val="100000"/>
              </a:lnSpc>
              <a:spcBef>
                <a:spcPts val="588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§"/>
              <a:tabLst/>
            </a:pPr>
            <a:r>
              <a:rPr lang="en-US" dirty="0" smtClean="0"/>
              <a:t>Fourth level</a:t>
            </a:r>
          </a:p>
          <a:p>
            <a:pPr marL="277786" marR="0" lvl="4" indent="-277786" algn="l" defTabSz="914055" rtl="0" eaLnBrk="1" fontAlgn="auto" latinLnBrk="0" hangingPunct="1">
              <a:lnSpc>
                <a:spcPct val="100000"/>
              </a:lnSpc>
              <a:spcBef>
                <a:spcPts val="588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§"/>
              <a:tabLst/>
            </a:pPr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2537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ine 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6635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ine Title - Single Line Subtitle -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00079" y="840120"/>
            <a:ext cx="11387396" cy="348659"/>
          </a:xfrm>
        </p:spPr>
        <p:txBody>
          <a:bodyPr anchor="ctr"/>
          <a:lstStyle>
            <a:lvl1pPr marL="0" marR="0" indent="0" algn="l" defTabSz="91405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Arial" pitchFamily="34" charset="0"/>
              <a:buNone/>
              <a:tabLst/>
              <a:defRPr lang="en-US" sz="1863" b="1" kern="1200" cap="all" spc="157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charset="0"/>
              </a:defRPr>
            </a:lvl1pPr>
          </a:lstStyle>
          <a:p>
            <a:pPr marL="0" marR="0" lvl="0" indent="0" algn="l" defTabSz="91405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Arial" pitchFamily="34" charset="0"/>
              <a:buNone/>
              <a:tabLst/>
              <a:defRPr/>
            </a:pPr>
            <a:r>
              <a:rPr lang="en-US" dirty="0" smtClean="0"/>
              <a:t>CLICK TO ADD SUBTITLE TEXT</a:t>
            </a:r>
          </a:p>
        </p:txBody>
      </p:sp>
    </p:spTree>
    <p:extLst>
      <p:ext uri="{BB962C8B-B14F-4D97-AF65-F5344CB8AC3E}">
        <p14:creationId xmlns:p14="http://schemas.microsoft.com/office/powerpoint/2010/main" val="3893751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ine Title - Single Line Subtitle - One 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00079" y="840120"/>
            <a:ext cx="11387396" cy="348659"/>
          </a:xfrm>
        </p:spPr>
        <p:txBody>
          <a:bodyPr anchor="ctr"/>
          <a:lstStyle>
            <a:lvl1pPr marL="0" marR="0" indent="0" algn="l" defTabSz="91405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Arial" pitchFamily="34" charset="0"/>
              <a:buNone/>
              <a:tabLst/>
              <a:defRPr lang="en-US" sz="1863" b="1" kern="1200" cap="all" spc="157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charset="0"/>
              </a:defRPr>
            </a:lvl1pPr>
          </a:lstStyle>
          <a:p>
            <a:pPr marL="0" marR="0" lvl="0" indent="0" algn="l" defTabSz="91405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Arial" pitchFamily="34" charset="0"/>
              <a:buNone/>
              <a:tabLst/>
              <a:defRPr/>
            </a:pPr>
            <a:r>
              <a:rPr lang="en-US" dirty="0" smtClean="0"/>
              <a:t>CLICK TO ADD SUBTITLE TEXT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05666" y="1246329"/>
            <a:ext cx="11392065" cy="4891987"/>
          </a:xfrm>
        </p:spPr>
        <p:txBody>
          <a:bodyPr lIns="137160"/>
          <a:lstStyle>
            <a:lvl1pPr marL="277786" indent="-277786">
              <a:buClr>
                <a:schemeClr val="bg2"/>
              </a:buClr>
              <a:defRPr lang="en-US" sz="2745" kern="1200" spc="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82651" indent="-268916">
              <a:buClr>
                <a:schemeClr val="bg2"/>
              </a:buClr>
              <a:defRPr sz="2353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6386" indent="-268916">
              <a:buClr>
                <a:schemeClr val="bg2"/>
              </a:buClr>
              <a:defRPr sz="1961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54941" indent="-268916">
              <a:buClr>
                <a:schemeClr val="bg2"/>
              </a:buClr>
              <a:defRPr sz="1568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13495" indent="-268916">
              <a:buClr>
                <a:schemeClr val="bg2"/>
              </a:buClr>
              <a:defRPr sz="1568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5174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Line Title - One 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8671" y="25544"/>
            <a:ext cx="11387456" cy="105356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for 2 lines of text</a:t>
            </a:r>
            <a:endParaRPr lang="en-US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05666" y="1186112"/>
            <a:ext cx="11392065" cy="4891987"/>
          </a:xfrm>
        </p:spPr>
        <p:txBody>
          <a:bodyPr lIns="137160"/>
          <a:lstStyle>
            <a:lvl1pPr marL="277786" indent="-277786">
              <a:buClr>
                <a:schemeClr val="bg2"/>
              </a:buClr>
              <a:defRPr lang="en-US" sz="2745" kern="1200" spc="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82651" indent="-268916">
              <a:buClr>
                <a:schemeClr val="bg2"/>
              </a:buClr>
              <a:defRPr sz="2353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6386" indent="-268916">
              <a:buClr>
                <a:schemeClr val="bg2"/>
              </a:buClr>
              <a:defRPr sz="1961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54941" indent="-268916">
              <a:buClr>
                <a:schemeClr val="bg2"/>
              </a:buClr>
              <a:defRPr sz="1568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13495" indent="-268916">
              <a:buClr>
                <a:schemeClr val="bg2"/>
              </a:buClr>
              <a:defRPr sz="1568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3102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Line Title - Single Line Subtitle - 1 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8671" y="25544"/>
            <a:ext cx="11387456" cy="105356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for 2 lines of text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00079" y="1064531"/>
            <a:ext cx="11387396" cy="348659"/>
          </a:xfrm>
        </p:spPr>
        <p:txBody>
          <a:bodyPr anchor="ctr"/>
          <a:lstStyle>
            <a:lvl1pPr marL="0" marR="0" indent="0" algn="l" defTabSz="91405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Arial" pitchFamily="34" charset="0"/>
              <a:buNone/>
              <a:tabLst/>
              <a:defRPr lang="en-US" sz="1863" b="1" kern="1200" cap="all" spc="157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charset="0"/>
              </a:defRPr>
            </a:lvl1pPr>
          </a:lstStyle>
          <a:p>
            <a:pPr marL="0" marR="0" lvl="0" indent="0" algn="l" defTabSz="91405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Arial" pitchFamily="34" charset="0"/>
              <a:buNone/>
              <a:tabLst/>
              <a:defRPr/>
            </a:pPr>
            <a:r>
              <a:rPr lang="en-US" dirty="0" smtClean="0"/>
              <a:t>CLICK TO ADD SUBTITLE TEXT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05666" y="1467125"/>
            <a:ext cx="11392065" cy="4891987"/>
          </a:xfrm>
        </p:spPr>
        <p:txBody>
          <a:bodyPr lIns="137160"/>
          <a:lstStyle>
            <a:lvl1pPr marL="277786" indent="-277786">
              <a:buClr>
                <a:schemeClr val="bg2"/>
              </a:buClr>
              <a:defRPr lang="en-US" sz="2745" kern="1200" spc="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82651" indent="-268916">
              <a:buClr>
                <a:schemeClr val="bg2"/>
              </a:buClr>
              <a:defRPr sz="2353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6386" indent="-268916">
              <a:buClr>
                <a:schemeClr val="bg2"/>
              </a:buClr>
              <a:defRPr sz="1961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54941" indent="-268916">
              <a:buClr>
                <a:schemeClr val="bg2"/>
              </a:buClr>
              <a:defRPr sz="1568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13495" indent="-268916">
              <a:buClr>
                <a:schemeClr val="bg2"/>
              </a:buClr>
              <a:defRPr sz="1568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3498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ine Title with Two 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671" y="211095"/>
            <a:ext cx="11387456" cy="615550"/>
          </a:xfrm>
        </p:spPr>
        <p:txBody>
          <a:bodyPr/>
          <a:lstStyle>
            <a:lvl1pPr>
              <a:defRPr sz="3529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12356" y="967162"/>
            <a:ext cx="5538691" cy="2051971"/>
          </a:xfrm>
        </p:spPr>
        <p:txBody>
          <a:bodyPr wrap="square">
            <a:spAutoFit/>
          </a:bodyPr>
          <a:lstStyle>
            <a:lvl1pPr marL="281581" marR="0" indent="-281581" algn="l" defTabSz="914055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§"/>
              <a:tabLst/>
              <a:defRPr lang="en-US" sz="2745" kern="1200" spc="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63615" marR="0" indent="-336145" algn="l" defTabSz="91405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§"/>
              <a:tabLst/>
              <a:defRPr lang="en-US" sz="2353" kern="1200" spc="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9880" marR="0" indent="-336145" algn="l" defTabSz="91405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§"/>
              <a:tabLst/>
              <a:defRPr lang="en-US" sz="1961" kern="1200" spc="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66146" marR="0" indent="-280121" algn="l" defTabSz="91405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§"/>
              <a:tabLst/>
              <a:defRPr lang="en-US" sz="1568" kern="1200" spc="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624700" marR="0" indent="-280121" algn="l" defTabSz="91405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§"/>
              <a:tabLst/>
              <a:defRPr lang="en-US" sz="1568" kern="1200" spc="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marL="277786" marR="0" lvl="0" indent="-277786" algn="l" defTabSz="914055" rtl="0" eaLnBrk="1" fontAlgn="auto" latinLnBrk="0" hangingPunct="1">
              <a:lnSpc>
                <a:spcPct val="100000"/>
              </a:lnSpc>
              <a:spcBef>
                <a:spcPts val="588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§"/>
              <a:tabLst/>
            </a:pPr>
            <a:r>
              <a:rPr lang="en-US" dirty="0" smtClean="0"/>
              <a:t>Click to edit Master text styles</a:t>
            </a:r>
          </a:p>
          <a:p>
            <a:pPr marL="277786" marR="0" lvl="1" indent="-277786" algn="l" defTabSz="914055" rtl="0" eaLnBrk="1" fontAlgn="auto" latinLnBrk="0" hangingPunct="1">
              <a:lnSpc>
                <a:spcPct val="100000"/>
              </a:lnSpc>
              <a:spcBef>
                <a:spcPts val="588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§"/>
              <a:tabLst/>
            </a:pPr>
            <a:r>
              <a:rPr lang="en-US" dirty="0" smtClean="0"/>
              <a:t>Second level</a:t>
            </a:r>
          </a:p>
          <a:p>
            <a:pPr marL="277786" marR="0" lvl="2" indent="-277786" algn="l" defTabSz="914055" rtl="0" eaLnBrk="1" fontAlgn="auto" latinLnBrk="0" hangingPunct="1">
              <a:lnSpc>
                <a:spcPct val="100000"/>
              </a:lnSpc>
              <a:spcBef>
                <a:spcPts val="588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§"/>
              <a:tabLst/>
            </a:pPr>
            <a:r>
              <a:rPr lang="en-US" dirty="0" smtClean="0"/>
              <a:t>Third level</a:t>
            </a:r>
          </a:p>
          <a:p>
            <a:pPr marL="277786" marR="0" lvl="3" indent="-277786" algn="l" defTabSz="914055" rtl="0" eaLnBrk="1" fontAlgn="auto" latinLnBrk="0" hangingPunct="1">
              <a:lnSpc>
                <a:spcPct val="100000"/>
              </a:lnSpc>
              <a:spcBef>
                <a:spcPts val="588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§"/>
              <a:tabLst/>
            </a:pPr>
            <a:r>
              <a:rPr lang="en-US" dirty="0" smtClean="0"/>
              <a:t>Fourth level</a:t>
            </a:r>
          </a:p>
          <a:p>
            <a:pPr marL="277786" marR="0" lvl="4" indent="-277786" algn="l" defTabSz="914055" rtl="0" eaLnBrk="1" fontAlgn="auto" latinLnBrk="0" hangingPunct="1">
              <a:lnSpc>
                <a:spcPct val="100000"/>
              </a:lnSpc>
              <a:spcBef>
                <a:spcPts val="588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§"/>
              <a:tabLst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275845" y="967162"/>
            <a:ext cx="5538691" cy="2082148"/>
          </a:xfrm>
        </p:spPr>
        <p:txBody>
          <a:bodyPr wrap="square">
            <a:spAutoFit/>
          </a:bodyPr>
          <a:lstStyle>
            <a:lvl1pPr marL="281581" marR="0" indent="-281581" algn="l" defTabSz="914055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§"/>
              <a:tabLst/>
              <a:defRPr lang="en-US" sz="2745" kern="1200" spc="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49880" marR="0" indent="-336145" algn="l" defTabSz="91405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§"/>
              <a:tabLst/>
              <a:defRPr lang="en-US" sz="2353" kern="1200" spc="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63615" marR="0" indent="-336145" algn="l" defTabSz="91405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§"/>
              <a:tabLst/>
              <a:defRPr lang="en-US" sz="1961" kern="1200" spc="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66146" marR="0" indent="-280121" algn="l" defTabSz="91405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§"/>
              <a:tabLst/>
              <a:defRPr lang="en-US" sz="1765" kern="1200" spc="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624700" marR="0" indent="-280121" algn="l" defTabSz="91405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§"/>
              <a:tabLst/>
              <a:defRPr lang="en-US" sz="1568" kern="1200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marL="277786" marR="0" lvl="0" indent="-277786" algn="l" defTabSz="914055" rtl="0" eaLnBrk="1" fontAlgn="auto" latinLnBrk="0" hangingPunct="1">
              <a:lnSpc>
                <a:spcPct val="100000"/>
              </a:lnSpc>
              <a:spcBef>
                <a:spcPts val="588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§"/>
              <a:tabLst/>
            </a:pPr>
            <a:r>
              <a:rPr lang="en-US" dirty="0" smtClean="0"/>
              <a:t>Click to edit Master text styles</a:t>
            </a:r>
          </a:p>
          <a:p>
            <a:pPr marL="277786" marR="0" lvl="1" indent="-277786" algn="l" defTabSz="914055" rtl="0" eaLnBrk="1" fontAlgn="auto" latinLnBrk="0" hangingPunct="1">
              <a:lnSpc>
                <a:spcPct val="100000"/>
              </a:lnSpc>
              <a:spcBef>
                <a:spcPts val="588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§"/>
              <a:tabLst/>
            </a:pPr>
            <a:r>
              <a:rPr lang="en-US" dirty="0" smtClean="0"/>
              <a:t>Second level</a:t>
            </a:r>
          </a:p>
          <a:p>
            <a:pPr marL="277786" marR="0" lvl="2" indent="-277786" algn="l" defTabSz="914055" rtl="0" eaLnBrk="1" fontAlgn="auto" latinLnBrk="0" hangingPunct="1">
              <a:lnSpc>
                <a:spcPct val="100000"/>
              </a:lnSpc>
              <a:spcBef>
                <a:spcPts val="588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§"/>
              <a:tabLst/>
            </a:pPr>
            <a:r>
              <a:rPr lang="en-US" dirty="0" smtClean="0"/>
              <a:t>Third level</a:t>
            </a:r>
          </a:p>
          <a:p>
            <a:pPr marL="277786" marR="0" lvl="3" indent="-277786" algn="l" defTabSz="914055" rtl="0" eaLnBrk="1" fontAlgn="auto" latinLnBrk="0" hangingPunct="1">
              <a:lnSpc>
                <a:spcPct val="100000"/>
              </a:lnSpc>
              <a:spcBef>
                <a:spcPts val="588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§"/>
              <a:tabLst/>
            </a:pPr>
            <a:r>
              <a:rPr lang="en-US" dirty="0" smtClean="0"/>
              <a:t>Fourth level</a:t>
            </a:r>
          </a:p>
          <a:p>
            <a:pPr marL="277786" marR="0" lvl="4" indent="-277786" algn="l" defTabSz="914055" rtl="0" eaLnBrk="1" fontAlgn="auto" latinLnBrk="0" hangingPunct="1">
              <a:lnSpc>
                <a:spcPct val="100000"/>
              </a:lnSpc>
              <a:spcBef>
                <a:spcPts val="588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§"/>
              <a:tabLst/>
            </a:pPr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6944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 Slide - Corpora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2"/>
            <a:ext cx="12188887" cy="6847296"/>
          </a:xfrm>
          <a:prstGeom prst="rect">
            <a:avLst/>
          </a:prstGeom>
        </p:spPr>
      </p:pic>
      <p:grpSp>
        <p:nvGrpSpPr>
          <p:cNvPr id="6" name="Group 5"/>
          <p:cNvGrpSpPr/>
          <p:nvPr userDrawn="1"/>
        </p:nvGrpSpPr>
        <p:grpSpPr>
          <a:xfrm>
            <a:off x="796361" y="1617561"/>
            <a:ext cx="1337473" cy="637693"/>
            <a:chOff x="317500" y="679451"/>
            <a:chExt cx="11798301" cy="5624513"/>
          </a:xfrm>
          <a:solidFill>
            <a:schemeClr val="bg1"/>
          </a:solidFill>
        </p:grpSpPr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4892675" y="2568576"/>
              <a:ext cx="1501775" cy="1176338"/>
            </a:xfrm>
            <a:custGeom>
              <a:avLst/>
              <a:gdLst>
                <a:gd name="T0" fmla="*/ 41 w 400"/>
                <a:gd name="T1" fmla="*/ 313 h 313"/>
                <a:gd name="T2" fmla="*/ 210 w 400"/>
                <a:gd name="T3" fmla="*/ 271 h 313"/>
                <a:gd name="T4" fmla="*/ 400 w 400"/>
                <a:gd name="T5" fmla="*/ 250 h 313"/>
                <a:gd name="T6" fmla="*/ 347 w 400"/>
                <a:gd name="T7" fmla="*/ 137 h 313"/>
                <a:gd name="T8" fmla="*/ 315 w 400"/>
                <a:gd name="T9" fmla="*/ 3 h 313"/>
                <a:gd name="T10" fmla="*/ 124 w 400"/>
                <a:gd name="T11" fmla="*/ 29 h 313"/>
                <a:gd name="T12" fmla="*/ 42 w 400"/>
                <a:gd name="T13" fmla="*/ 80 h 313"/>
                <a:gd name="T14" fmla="*/ 1 w 400"/>
                <a:gd name="T15" fmla="*/ 184 h 313"/>
                <a:gd name="T16" fmla="*/ 41 w 400"/>
                <a:gd name="T17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0" h="313">
                  <a:moveTo>
                    <a:pt x="41" y="313"/>
                  </a:moveTo>
                  <a:cubicBezTo>
                    <a:pt x="41" y="313"/>
                    <a:pt x="121" y="286"/>
                    <a:pt x="210" y="271"/>
                  </a:cubicBezTo>
                  <a:cubicBezTo>
                    <a:pt x="298" y="256"/>
                    <a:pt x="400" y="250"/>
                    <a:pt x="400" y="250"/>
                  </a:cubicBezTo>
                  <a:cubicBezTo>
                    <a:pt x="400" y="250"/>
                    <a:pt x="368" y="200"/>
                    <a:pt x="347" y="137"/>
                  </a:cubicBezTo>
                  <a:cubicBezTo>
                    <a:pt x="325" y="73"/>
                    <a:pt x="315" y="3"/>
                    <a:pt x="315" y="3"/>
                  </a:cubicBezTo>
                  <a:cubicBezTo>
                    <a:pt x="315" y="3"/>
                    <a:pt x="194" y="0"/>
                    <a:pt x="124" y="29"/>
                  </a:cubicBezTo>
                  <a:cubicBezTo>
                    <a:pt x="108" y="35"/>
                    <a:pt x="74" y="47"/>
                    <a:pt x="42" y="80"/>
                  </a:cubicBezTo>
                  <a:cubicBezTo>
                    <a:pt x="11" y="112"/>
                    <a:pt x="2" y="152"/>
                    <a:pt x="1" y="184"/>
                  </a:cubicBezTo>
                  <a:cubicBezTo>
                    <a:pt x="0" y="248"/>
                    <a:pt x="41" y="313"/>
                    <a:pt x="41" y="31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055"/>
              <a:endParaRPr lang="en-US" sz="1765" dirty="0">
                <a:solidFill>
                  <a:srgbClr val="000000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6405563" y="2620963"/>
              <a:ext cx="3405188" cy="1720850"/>
            </a:xfrm>
            <a:custGeom>
              <a:avLst/>
              <a:gdLst>
                <a:gd name="T0" fmla="*/ 26 w 907"/>
                <a:gd name="T1" fmla="*/ 234 h 458"/>
                <a:gd name="T2" fmla="*/ 527 w 907"/>
                <a:gd name="T3" fmla="*/ 280 h 458"/>
                <a:gd name="T4" fmla="*/ 907 w 907"/>
                <a:gd name="T5" fmla="*/ 458 h 458"/>
                <a:gd name="T6" fmla="*/ 907 w 907"/>
                <a:gd name="T7" fmla="*/ 456 h 458"/>
                <a:gd name="T8" fmla="*/ 578 w 907"/>
                <a:gd name="T9" fmla="*/ 205 h 458"/>
                <a:gd name="T10" fmla="*/ 4 w 907"/>
                <a:gd name="T11" fmla="*/ 0 h 458"/>
                <a:gd name="T12" fmla="*/ 5 w 907"/>
                <a:gd name="T13" fmla="*/ 122 h 458"/>
                <a:gd name="T14" fmla="*/ 26 w 907"/>
                <a:gd name="T15" fmla="*/ 234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7" h="458">
                  <a:moveTo>
                    <a:pt x="26" y="234"/>
                  </a:moveTo>
                  <a:cubicBezTo>
                    <a:pt x="26" y="234"/>
                    <a:pt x="307" y="216"/>
                    <a:pt x="527" y="280"/>
                  </a:cubicBezTo>
                  <a:cubicBezTo>
                    <a:pt x="773" y="351"/>
                    <a:pt x="907" y="458"/>
                    <a:pt x="907" y="458"/>
                  </a:cubicBezTo>
                  <a:cubicBezTo>
                    <a:pt x="907" y="456"/>
                    <a:pt x="907" y="456"/>
                    <a:pt x="907" y="456"/>
                  </a:cubicBezTo>
                  <a:cubicBezTo>
                    <a:pt x="907" y="456"/>
                    <a:pt x="778" y="318"/>
                    <a:pt x="578" y="205"/>
                  </a:cubicBezTo>
                  <a:cubicBezTo>
                    <a:pt x="253" y="23"/>
                    <a:pt x="4" y="0"/>
                    <a:pt x="4" y="0"/>
                  </a:cubicBezTo>
                  <a:cubicBezTo>
                    <a:pt x="4" y="0"/>
                    <a:pt x="0" y="63"/>
                    <a:pt x="5" y="122"/>
                  </a:cubicBezTo>
                  <a:cubicBezTo>
                    <a:pt x="7" y="159"/>
                    <a:pt x="26" y="234"/>
                    <a:pt x="26" y="2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055"/>
              <a:endParaRPr lang="en-US" sz="1765" dirty="0">
                <a:solidFill>
                  <a:srgbClr val="000000"/>
                </a:solidFill>
              </a:endParaRPr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6443663" y="679451"/>
              <a:ext cx="5059363" cy="3783013"/>
            </a:xfrm>
            <a:custGeom>
              <a:avLst/>
              <a:gdLst>
                <a:gd name="T0" fmla="*/ 989 w 1348"/>
                <a:gd name="T1" fmla="*/ 325 h 1007"/>
                <a:gd name="T2" fmla="*/ 988 w 1348"/>
                <a:gd name="T3" fmla="*/ 336 h 1007"/>
                <a:gd name="T4" fmla="*/ 978 w 1348"/>
                <a:gd name="T5" fmla="*/ 349 h 1007"/>
                <a:gd name="T6" fmla="*/ 950 w 1348"/>
                <a:gd name="T7" fmla="*/ 341 h 1007"/>
                <a:gd name="T8" fmla="*/ 923 w 1348"/>
                <a:gd name="T9" fmla="*/ 332 h 1007"/>
                <a:gd name="T10" fmla="*/ 909 w 1348"/>
                <a:gd name="T11" fmla="*/ 327 h 1007"/>
                <a:gd name="T12" fmla="*/ 912 w 1348"/>
                <a:gd name="T13" fmla="*/ 320 h 1007"/>
                <a:gd name="T14" fmla="*/ 955 w 1348"/>
                <a:gd name="T15" fmla="*/ 301 h 1007"/>
                <a:gd name="T16" fmla="*/ 994 w 1348"/>
                <a:gd name="T17" fmla="*/ 304 h 1007"/>
                <a:gd name="T18" fmla="*/ 989 w 1348"/>
                <a:gd name="T19" fmla="*/ 325 h 1007"/>
                <a:gd name="T20" fmla="*/ 1347 w 1348"/>
                <a:gd name="T21" fmla="*/ 636 h 1007"/>
                <a:gd name="T22" fmla="*/ 1342 w 1348"/>
                <a:gd name="T23" fmla="*/ 608 h 1007"/>
                <a:gd name="T24" fmla="*/ 1303 w 1348"/>
                <a:gd name="T25" fmla="*/ 577 h 1007"/>
                <a:gd name="T26" fmla="*/ 1273 w 1348"/>
                <a:gd name="T27" fmla="*/ 538 h 1007"/>
                <a:gd name="T28" fmla="*/ 1176 w 1348"/>
                <a:gd name="T29" fmla="*/ 441 h 1007"/>
                <a:gd name="T30" fmla="*/ 1081 w 1348"/>
                <a:gd name="T31" fmla="*/ 345 h 1007"/>
                <a:gd name="T32" fmla="*/ 1065 w 1348"/>
                <a:gd name="T33" fmla="*/ 279 h 1007"/>
                <a:gd name="T34" fmla="*/ 1022 w 1348"/>
                <a:gd name="T35" fmla="*/ 232 h 1007"/>
                <a:gd name="T36" fmla="*/ 926 w 1348"/>
                <a:gd name="T37" fmla="*/ 178 h 1007"/>
                <a:gd name="T38" fmla="*/ 921 w 1348"/>
                <a:gd name="T39" fmla="*/ 143 h 1007"/>
                <a:gd name="T40" fmla="*/ 947 w 1348"/>
                <a:gd name="T41" fmla="*/ 109 h 1007"/>
                <a:gd name="T42" fmla="*/ 922 w 1348"/>
                <a:gd name="T43" fmla="*/ 67 h 1007"/>
                <a:gd name="T44" fmla="*/ 599 w 1348"/>
                <a:gd name="T45" fmla="*/ 3 h 1007"/>
                <a:gd name="T46" fmla="*/ 143 w 1348"/>
                <a:gd name="T47" fmla="*/ 183 h 1007"/>
                <a:gd name="T48" fmla="*/ 0 w 1348"/>
                <a:gd name="T49" fmla="*/ 481 h 1007"/>
                <a:gd name="T50" fmla="*/ 492 w 1348"/>
                <a:gd name="T51" fmla="*/ 640 h 1007"/>
                <a:gd name="T52" fmla="*/ 974 w 1348"/>
                <a:gd name="T53" fmla="*/ 1007 h 1007"/>
                <a:gd name="T54" fmla="*/ 926 w 1348"/>
                <a:gd name="T55" fmla="*/ 862 h 1007"/>
                <a:gd name="T56" fmla="*/ 867 w 1348"/>
                <a:gd name="T57" fmla="*/ 769 h 1007"/>
                <a:gd name="T58" fmla="*/ 821 w 1348"/>
                <a:gd name="T59" fmla="*/ 735 h 1007"/>
                <a:gd name="T60" fmla="*/ 598 w 1348"/>
                <a:gd name="T61" fmla="*/ 622 h 1007"/>
                <a:gd name="T62" fmla="*/ 523 w 1348"/>
                <a:gd name="T63" fmla="*/ 421 h 1007"/>
                <a:gd name="T64" fmla="*/ 540 w 1348"/>
                <a:gd name="T65" fmla="*/ 396 h 1007"/>
                <a:gd name="T66" fmla="*/ 552 w 1348"/>
                <a:gd name="T67" fmla="*/ 420 h 1007"/>
                <a:gd name="T68" fmla="*/ 638 w 1348"/>
                <a:gd name="T69" fmla="*/ 613 h 1007"/>
                <a:gd name="T70" fmla="*/ 828 w 1348"/>
                <a:gd name="T71" fmla="*/ 671 h 1007"/>
                <a:gd name="T72" fmla="*/ 898 w 1348"/>
                <a:gd name="T73" fmla="*/ 666 h 1007"/>
                <a:gd name="T74" fmla="*/ 1159 w 1348"/>
                <a:gd name="T75" fmla="*/ 740 h 1007"/>
                <a:gd name="T76" fmla="*/ 1189 w 1348"/>
                <a:gd name="T77" fmla="*/ 755 h 1007"/>
                <a:gd name="T78" fmla="*/ 1271 w 1348"/>
                <a:gd name="T79" fmla="*/ 786 h 1007"/>
                <a:gd name="T80" fmla="*/ 1299 w 1348"/>
                <a:gd name="T81" fmla="*/ 763 h 1007"/>
                <a:gd name="T82" fmla="*/ 1320 w 1348"/>
                <a:gd name="T83" fmla="*/ 737 h 1007"/>
                <a:gd name="T84" fmla="*/ 1343 w 1348"/>
                <a:gd name="T85" fmla="*/ 690 h 1007"/>
                <a:gd name="T86" fmla="*/ 1347 w 1348"/>
                <a:gd name="T87" fmla="*/ 636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48" h="1007">
                  <a:moveTo>
                    <a:pt x="989" y="325"/>
                  </a:moveTo>
                  <a:cubicBezTo>
                    <a:pt x="988" y="328"/>
                    <a:pt x="988" y="330"/>
                    <a:pt x="988" y="336"/>
                  </a:cubicBezTo>
                  <a:cubicBezTo>
                    <a:pt x="987" y="342"/>
                    <a:pt x="984" y="347"/>
                    <a:pt x="978" y="349"/>
                  </a:cubicBezTo>
                  <a:cubicBezTo>
                    <a:pt x="973" y="352"/>
                    <a:pt x="961" y="346"/>
                    <a:pt x="950" y="341"/>
                  </a:cubicBezTo>
                  <a:cubicBezTo>
                    <a:pt x="939" y="336"/>
                    <a:pt x="923" y="332"/>
                    <a:pt x="923" y="332"/>
                  </a:cubicBezTo>
                  <a:cubicBezTo>
                    <a:pt x="912" y="332"/>
                    <a:pt x="910" y="331"/>
                    <a:pt x="909" y="327"/>
                  </a:cubicBezTo>
                  <a:cubicBezTo>
                    <a:pt x="908" y="323"/>
                    <a:pt x="912" y="320"/>
                    <a:pt x="912" y="320"/>
                  </a:cubicBezTo>
                  <a:cubicBezTo>
                    <a:pt x="912" y="320"/>
                    <a:pt x="927" y="304"/>
                    <a:pt x="955" y="301"/>
                  </a:cubicBezTo>
                  <a:cubicBezTo>
                    <a:pt x="978" y="298"/>
                    <a:pt x="990" y="299"/>
                    <a:pt x="994" y="304"/>
                  </a:cubicBezTo>
                  <a:cubicBezTo>
                    <a:pt x="997" y="308"/>
                    <a:pt x="990" y="322"/>
                    <a:pt x="989" y="325"/>
                  </a:cubicBezTo>
                  <a:moveTo>
                    <a:pt x="1347" y="636"/>
                  </a:moveTo>
                  <a:cubicBezTo>
                    <a:pt x="1346" y="624"/>
                    <a:pt x="1348" y="619"/>
                    <a:pt x="1342" y="608"/>
                  </a:cubicBezTo>
                  <a:cubicBezTo>
                    <a:pt x="1333" y="594"/>
                    <a:pt x="1314" y="588"/>
                    <a:pt x="1303" y="577"/>
                  </a:cubicBezTo>
                  <a:cubicBezTo>
                    <a:pt x="1283" y="558"/>
                    <a:pt x="1286" y="551"/>
                    <a:pt x="1273" y="538"/>
                  </a:cubicBezTo>
                  <a:cubicBezTo>
                    <a:pt x="1261" y="525"/>
                    <a:pt x="1212" y="474"/>
                    <a:pt x="1176" y="441"/>
                  </a:cubicBezTo>
                  <a:cubicBezTo>
                    <a:pt x="1139" y="407"/>
                    <a:pt x="1088" y="359"/>
                    <a:pt x="1081" y="345"/>
                  </a:cubicBezTo>
                  <a:cubicBezTo>
                    <a:pt x="1069" y="323"/>
                    <a:pt x="1073" y="303"/>
                    <a:pt x="1065" y="279"/>
                  </a:cubicBezTo>
                  <a:cubicBezTo>
                    <a:pt x="1056" y="251"/>
                    <a:pt x="1022" y="232"/>
                    <a:pt x="1022" y="232"/>
                  </a:cubicBezTo>
                  <a:cubicBezTo>
                    <a:pt x="926" y="178"/>
                    <a:pt x="926" y="178"/>
                    <a:pt x="926" y="178"/>
                  </a:cubicBezTo>
                  <a:cubicBezTo>
                    <a:pt x="926" y="178"/>
                    <a:pt x="902" y="168"/>
                    <a:pt x="921" y="143"/>
                  </a:cubicBezTo>
                  <a:cubicBezTo>
                    <a:pt x="939" y="118"/>
                    <a:pt x="947" y="109"/>
                    <a:pt x="947" y="109"/>
                  </a:cubicBezTo>
                  <a:cubicBezTo>
                    <a:pt x="947" y="109"/>
                    <a:pt x="968" y="82"/>
                    <a:pt x="922" y="67"/>
                  </a:cubicBezTo>
                  <a:cubicBezTo>
                    <a:pt x="877" y="52"/>
                    <a:pt x="736" y="0"/>
                    <a:pt x="599" y="3"/>
                  </a:cubicBezTo>
                  <a:cubicBezTo>
                    <a:pt x="477" y="7"/>
                    <a:pt x="309" y="29"/>
                    <a:pt x="143" y="183"/>
                  </a:cubicBezTo>
                  <a:cubicBezTo>
                    <a:pt x="15" y="302"/>
                    <a:pt x="0" y="481"/>
                    <a:pt x="0" y="481"/>
                  </a:cubicBezTo>
                  <a:cubicBezTo>
                    <a:pt x="0" y="481"/>
                    <a:pt x="237" y="513"/>
                    <a:pt x="492" y="640"/>
                  </a:cubicBezTo>
                  <a:cubicBezTo>
                    <a:pt x="814" y="806"/>
                    <a:pt x="974" y="1007"/>
                    <a:pt x="974" y="1007"/>
                  </a:cubicBezTo>
                  <a:cubicBezTo>
                    <a:pt x="974" y="1007"/>
                    <a:pt x="959" y="920"/>
                    <a:pt x="926" y="862"/>
                  </a:cubicBezTo>
                  <a:cubicBezTo>
                    <a:pt x="905" y="827"/>
                    <a:pt x="867" y="769"/>
                    <a:pt x="867" y="769"/>
                  </a:cubicBezTo>
                  <a:cubicBezTo>
                    <a:pt x="867" y="769"/>
                    <a:pt x="847" y="739"/>
                    <a:pt x="821" y="735"/>
                  </a:cubicBezTo>
                  <a:cubicBezTo>
                    <a:pt x="763" y="727"/>
                    <a:pt x="680" y="698"/>
                    <a:pt x="598" y="622"/>
                  </a:cubicBezTo>
                  <a:cubicBezTo>
                    <a:pt x="507" y="538"/>
                    <a:pt x="523" y="421"/>
                    <a:pt x="523" y="421"/>
                  </a:cubicBezTo>
                  <a:cubicBezTo>
                    <a:pt x="523" y="421"/>
                    <a:pt x="524" y="396"/>
                    <a:pt x="540" y="396"/>
                  </a:cubicBezTo>
                  <a:cubicBezTo>
                    <a:pt x="556" y="396"/>
                    <a:pt x="552" y="420"/>
                    <a:pt x="552" y="420"/>
                  </a:cubicBezTo>
                  <a:cubicBezTo>
                    <a:pt x="552" y="420"/>
                    <a:pt x="552" y="531"/>
                    <a:pt x="638" y="613"/>
                  </a:cubicBezTo>
                  <a:cubicBezTo>
                    <a:pt x="638" y="613"/>
                    <a:pt x="684" y="671"/>
                    <a:pt x="828" y="671"/>
                  </a:cubicBezTo>
                  <a:cubicBezTo>
                    <a:pt x="857" y="671"/>
                    <a:pt x="878" y="665"/>
                    <a:pt x="898" y="666"/>
                  </a:cubicBezTo>
                  <a:cubicBezTo>
                    <a:pt x="919" y="667"/>
                    <a:pt x="1159" y="740"/>
                    <a:pt x="1159" y="740"/>
                  </a:cubicBezTo>
                  <a:cubicBezTo>
                    <a:pt x="1159" y="740"/>
                    <a:pt x="1181" y="751"/>
                    <a:pt x="1189" y="755"/>
                  </a:cubicBezTo>
                  <a:cubicBezTo>
                    <a:pt x="1205" y="762"/>
                    <a:pt x="1240" y="796"/>
                    <a:pt x="1271" y="786"/>
                  </a:cubicBezTo>
                  <a:cubicBezTo>
                    <a:pt x="1287" y="781"/>
                    <a:pt x="1292" y="772"/>
                    <a:pt x="1299" y="763"/>
                  </a:cubicBezTo>
                  <a:cubicBezTo>
                    <a:pt x="1305" y="756"/>
                    <a:pt x="1311" y="749"/>
                    <a:pt x="1320" y="737"/>
                  </a:cubicBezTo>
                  <a:cubicBezTo>
                    <a:pt x="1327" y="728"/>
                    <a:pt x="1337" y="711"/>
                    <a:pt x="1343" y="690"/>
                  </a:cubicBezTo>
                  <a:cubicBezTo>
                    <a:pt x="1347" y="678"/>
                    <a:pt x="1347" y="644"/>
                    <a:pt x="1347" y="63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055"/>
              <a:endParaRPr lang="en-US" sz="1765" dirty="0">
                <a:solidFill>
                  <a:srgbClr val="000000"/>
                </a:solidFill>
              </a:endParaRPr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317500" y="866776"/>
              <a:ext cx="5818188" cy="5000625"/>
            </a:xfrm>
            <a:custGeom>
              <a:avLst/>
              <a:gdLst>
                <a:gd name="T0" fmla="*/ 1389 w 1550"/>
                <a:gd name="T1" fmla="*/ 8 h 1331"/>
                <a:gd name="T2" fmla="*/ 1542 w 1550"/>
                <a:gd name="T3" fmla="*/ 156 h 1331"/>
                <a:gd name="T4" fmla="*/ 1526 w 1550"/>
                <a:gd name="T5" fmla="*/ 298 h 1331"/>
                <a:gd name="T6" fmla="*/ 1531 w 1550"/>
                <a:gd name="T7" fmla="*/ 424 h 1331"/>
                <a:gd name="T8" fmla="*/ 1240 w 1550"/>
                <a:gd name="T9" fmla="*/ 505 h 1331"/>
                <a:gd name="T10" fmla="*/ 1186 w 1550"/>
                <a:gd name="T11" fmla="*/ 633 h 1331"/>
                <a:gd name="T12" fmla="*/ 1223 w 1550"/>
                <a:gd name="T13" fmla="*/ 776 h 1331"/>
                <a:gd name="T14" fmla="*/ 1092 w 1550"/>
                <a:gd name="T15" fmla="*/ 826 h 1331"/>
                <a:gd name="T16" fmla="*/ 964 w 1550"/>
                <a:gd name="T17" fmla="*/ 886 h 1331"/>
                <a:gd name="T18" fmla="*/ 1050 w 1550"/>
                <a:gd name="T19" fmla="*/ 773 h 1331"/>
                <a:gd name="T20" fmla="*/ 1124 w 1550"/>
                <a:gd name="T21" fmla="*/ 710 h 1331"/>
                <a:gd name="T22" fmla="*/ 1129 w 1550"/>
                <a:gd name="T23" fmla="*/ 677 h 1331"/>
                <a:gd name="T24" fmla="*/ 1101 w 1550"/>
                <a:gd name="T25" fmla="*/ 670 h 1331"/>
                <a:gd name="T26" fmla="*/ 1013 w 1550"/>
                <a:gd name="T27" fmla="*/ 744 h 1331"/>
                <a:gd name="T28" fmla="*/ 895 w 1550"/>
                <a:gd name="T29" fmla="*/ 919 h 1331"/>
                <a:gd name="T30" fmla="*/ 671 w 1550"/>
                <a:gd name="T31" fmla="*/ 1021 h 1331"/>
                <a:gd name="T32" fmla="*/ 912 w 1550"/>
                <a:gd name="T33" fmla="*/ 674 h 1331"/>
                <a:gd name="T34" fmla="*/ 1032 w 1550"/>
                <a:gd name="T35" fmla="*/ 570 h 1331"/>
                <a:gd name="T36" fmla="*/ 1115 w 1550"/>
                <a:gd name="T37" fmla="*/ 514 h 1331"/>
                <a:gd name="T38" fmla="*/ 1120 w 1550"/>
                <a:gd name="T39" fmla="*/ 480 h 1331"/>
                <a:gd name="T40" fmla="*/ 1086 w 1550"/>
                <a:gd name="T41" fmla="*/ 477 h 1331"/>
                <a:gd name="T42" fmla="*/ 883 w 1550"/>
                <a:gd name="T43" fmla="*/ 635 h 1331"/>
                <a:gd name="T44" fmla="*/ 606 w 1550"/>
                <a:gd name="T45" fmla="*/ 1053 h 1331"/>
                <a:gd name="T46" fmla="*/ 361 w 1550"/>
                <a:gd name="T47" fmla="*/ 1163 h 1331"/>
                <a:gd name="T48" fmla="*/ 759 w 1550"/>
                <a:gd name="T49" fmla="*/ 605 h 1331"/>
                <a:gd name="T50" fmla="*/ 929 w 1550"/>
                <a:gd name="T51" fmla="*/ 451 h 1331"/>
                <a:gd name="T52" fmla="*/ 1101 w 1550"/>
                <a:gd name="T53" fmla="*/ 333 h 1331"/>
                <a:gd name="T54" fmla="*/ 1119 w 1550"/>
                <a:gd name="T55" fmla="*/ 296 h 1331"/>
                <a:gd name="T56" fmla="*/ 1084 w 1550"/>
                <a:gd name="T57" fmla="*/ 291 h 1331"/>
                <a:gd name="T58" fmla="*/ 742 w 1550"/>
                <a:gd name="T59" fmla="*/ 556 h 1331"/>
                <a:gd name="T60" fmla="*/ 291 w 1550"/>
                <a:gd name="T61" fmla="*/ 1198 h 1331"/>
                <a:gd name="T62" fmla="*/ 0 w 1550"/>
                <a:gd name="T63" fmla="*/ 1331 h 1331"/>
                <a:gd name="T64" fmla="*/ 601 w 1550"/>
                <a:gd name="T65" fmla="*/ 466 h 1331"/>
                <a:gd name="T66" fmla="*/ 1083 w 1550"/>
                <a:gd name="T67" fmla="*/ 109 h 1331"/>
                <a:gd name="T68" fmla="*/ 1389 w 1550"/>
                <a:gd name="T69" fmla="*/ 8 h 1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50" h="1331">
                  <a:moveTo>
                    <a:pt x="1389" y="8"/>
                  </a:moveTo>
                  <a:cubicBezTo>
                    <a:pt x="1467" y="0"/>
                    <a:pt x="1550" y="28"/>
                    <a:pt x="1542" y="156"/>
                  </a:cubicBezTo>
                  <a:cubicBezTo>
                    <a:pt x="1538" y="205"/>
                    <a:pt x="1528" y="263"/>
                    <a:pt x="1526" y="298"/>
                  </a:cubicBezTo>
                  <a:cubicBezTo>
                    <a:pt x="1524" y="341"/>
                    <a:pt x="1531" y="424"/>
                    <a:pt x="1531" y="424"/>
                  </a:cubicBezTo>
                  <a:cubicBezTo>
                    <a:pt x="1346" y="415"/>
                    <a:pt x="1275" y="474"/>
                    <a:pt x="1240" y="505"/>
                  </a:cubicBezTo>
                  <a:cubicBezTo>
                    <a:pt x="1204" y="536"/>
                    <a:pt x="1189" y="578"/>
                    <a:pt x="1186" y="633"/>
                  </a:cubicBezTo>
                  <a:cubicBezTo>
                    <a:pt x="1183" y="703"/>
                    <a:pt x="1223" y="776"/>
                    <a:pt x="1223" y="776"/>
                  </a:cubicBezTo>
                  <a:cubicBezTo>
                    <a:pt x="1223" y="776"/>
                    <a:pt x="1134" y="807"/>
                    <a:pt x="1092" y="826"/>
                  </a:cubicBezTo>
                  <a:cubicBezTo>
                    <a:pt x="1051" y="845"/>
                    <a:pt x="966" y="885"/>
                    <a:pt x="964" y="886"/>
                  </a:cubicBezTo>
                  <a:cubicBezTo>
                    <a:pt x="965" y="883"/>
                    <a:pt x="988" y="832"/>
                    <a:pt x="1050" y="773"/>
                  </a:cubicBezTo>
                  <a:cubicBezTo>
                    <a:pt x="1089" y="735"/>
                    <a:pt x="1124" y="710"/>
                    <a:pt x="1124" y="710"/>
                  </a:cubicBezTo>
                  <a:cubicBezTo>
                    <a:pt x="1124" y="710"/>
                    <a:pt x="1143" y="695"/>
                    <a:pt x="1129" y="677"/>
                  </a:cubicBezTo>
                  <a:cubicBezTo>
                    <a:pt x="1119" y="664"/>
                    <a:pt x="1101" y="670"/>
                    <a:pt x="1101" y="670"/>
                  </a:cubicBezTo>
                  <a:cubicBezTo>
                    <a:pt x="1101" y="670"/>
                    <a:pt x="1096" y="666"/>
                    <a:pt x="1013" y="744"/>
                  </a:cubicBezTo>
                  <a:cubicBezTo>
                    <a:pt x="930" y="822"/>
                    <a:pt x="895" y="919"/>
                    <a:pt x="895" y="919"/>
                  </a:cubicBezTo>
                  <a:cubicBezTo>
                    <a:pt x="671" y="1021"/>
                    <a:pt x="671" y="1021"/>
                    <a:pt x="671" y="1021"/>
                  </a:cubicBezTo>
                  <a:cubicBezTo>
                    <a:pt x="674" y="1015"/>
                    <a:pt x="760" y="820"/>
                    <a:pt x="912" y="674"/>
                  </a:cubicBezTo>
                  <a:cubicBezTo>
                    <a:pt x="938" y="648"/>
                    <a:pt x="972" y="613"/>
                    <a:pt x="1032" y="570"/>
                  </a:cubicBezTo>
                  <a:cubicBezTo>
                    <a:pt x="1083" y="533"/>
                    <a:pt x="1115" y="514"/>
                    <a:pt x="1115" y="514"/>
                  </a:cubicBezTo>
                  <a:cubicBezTo>
                    <a:pt x="1115" y="514"/>
                    <a:pt x="1134" y="499"/>
                    <a:pt x="1120" y="480"/>
                  </a:cubicBezTo>
                  <a:cubicBezTo>
                    <a:pt x="1107" y="463"/>
                    <a:pt x="1086" y="477"/>
                    <a:pt x="1086" y="477"/>
                  </a:cubicBezTo>
                  <a:cubicBezTo>
                    <a:pt x="1086" y="477"/>
                    <a:pt x="995" y="528"/>
                    <a:pt x="883" y="635"/>
                  </a:cubicBezTo>
                  <a:cubicBezTo>
                    <a:pt x="701" y="809"/>
                    <a:pt x="606" y="1053"/>
                    <a:pt x="606" y="1053"/>
                  </a:cubicBezTo>
                  <a:cubicBezTo>
                    <a:pt x="361" y="1163"/>
                    <a:pt x="361" y="1163"/>
                    <a:pt x="361" y="1163"/>
                  </a:cubicBezTo>
                  <a:cubicBezTo>
                    <a:pt x="361" y="1163"/>
                    <a:pt x="540" y="820"/>
                    <a:pt x="759" y="605"/>
                  </a:cubicBezTo>
                  <a:cubicBezTo>
                    <a:pt x="813" y="553"/>
                    <a:pt x="847" y="514"/>
                    <a:pt x="929" y="451"/>
                  </a:cubicBezTo>
                  <a:cubicBezTo>
                    <a:pt x="1025" y="378"/>
                    <a:pt x="1101" y="333"/>
                    <a:pt x="1101" y="333"/>
                  </a:cubicBezTo>
                  <a:cubicBezTo>
                    <a:pt x="1101" y="333"/>
                    <a:pt x="1132" y="318"/>
                    <a:pt x="1119" y="296"/>
                  </a:cubicBezTo>
                  <a:cubicBezTo>
                    <a:pt x="1107" y="274"/>
                    <a:pt x="1084" y="291"/>
                    <a:pt x="1084" y="291"/>
                  </a:cubicBezTo>
                  <a:cubicBezTo>
                    <a:pt x="1084" y="291"/>
                    <a:pt x="952" y="354"/>
                    <a:pt x="742" y="556"/>
                  </a:cubicBezTo>
                  <a:cubicBezTo>
                    <a:pt x="468" y="820"/>
                    <a:pt x="291" y="1198"/>
                    <a:pt x="291" y="1198"/>
                  </a:cubicBezTo>
                  <a:cubicBezTo>
                    <a:pt x="0" y="1331"/>
                    <a:pt x="0" y="1331"/>
                    <a:pt x="0" y="1331"/>
                  </a:cubicBezTo>
                  <a:cubicBezTo>
                    <a:pt x="181" y="1011"/>
                    <a:pt x="329" y="748"/>
                    <a:pt x="601" y="466"/>
                  </a:cubicBezTo>
                  <a:cubicBezTo>
                    <a:pt x="742" y="321"/>
                    <a:pt x="959" y="163"/>
                    <a:pt x="1083" y="109"/>
                  </a:cubicBezTo>
                  <a:cubicBezTo>
                    <a:pt x="1206" y="55"/>
                    <a:pt x="1277" y="20"/>
                    <a:pt x="1389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055"/>
              <a:endParaRPr lang="en-US" sz="1765" dirty="0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6757988" y="4729163"/>
              <a:ext cx="1614488" cy="1112838"/>
            </a:xfrm>
            <a:custGeom>
              <a:avLst/>
              <a:gdLst>
                <a:gd name="T0" fmla="*/ 221 w 430"/>
                <a:gd name="T1" fmla="*/ 38 h 296"/>
                <a:gd name="T2" fmla="*/ 315 w 430"/>
                <a:gd name="T3" fmla="*/ 131 h 296"/>
                <a:gd name="T4" fmla="*/ 114 w 430"/>
                <a:gd name="T5" fmla="*/ 131 h 296"/>
                <a:gd name="T6" fmla="*/ 221 w 430"/>
                <a:gd name="T7" fmla="*/ 38 h 296"/>
                <a:gd name="T8" fmla="*/ 324 w 430"/>
                <a:gd name="T9" fmla="*/ 231 h 296"/>
                <a:gd name="T10" fmla="*/ 215 w 430"/>
                <a:gd name="T11" fmla="*/ 260 h 296"/>
                <a:gd name="T12" fmla="*/ 114 w 430"/>
                <a:gd name="T13" fmla="*/ 166 h 296"/>
                <a:gd name="T14" fmla="*/ 430 w 430"/>
                <a:gd name="T15" fmla="*/ 166 h 296"/>
                <a:gd name="T16" fmla="*/ 193 w 430"/>
                <a:gd name="T17" fmla="*/ 0 h 296"/>
                <a:gd name="T18" fmla="*/ 1 w 430"/>
                <a:gd name="T19" fmla="*/ 150 h 296"/>
                <a:gd name="T20" fmla="*/ 218 w 430"/>
                <a:gd name="T21" fmla="*/ 296 h 296"/>
                <a:gd name="T22" fmla="*/ 353 w 430"/>
                <a:gd name="T23" fmla="*/ 267 h 296"/>
                <a:gd name="T24" fmla="*/ 324 w 430"/>
                <a:gd name="T25" fmla="*/ 231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0" h="296">
                  <a:moveTo>
                    <a:pt x="221" y="38"/>
                  </a:moveTo>
                  <a:cubicBezTo>
                    <a:pt x="314" y="36"/>
                    <a:pt x="315" y="131"/>
                    <a:pt x="315" y="131"/>
                  </a:cubicBezTo>
                  <a:cubicBezTo>
                    <a:pt x="114" y="131"/>
                    <a:pt x="114" y="131"/>
                    <a:pt x="114" y="131"/>
                  </a:cubicBezTo>
                  <a:cubicBezTo>
                    <a:pt x="114" y="131"/>
                    <a:pt x="114" y="39"/>
                    <a:pt x="221" y="38"/>
                  </a:cubicBezTo>
                  <a:moveTo>
                    <a:pt x="324" y="231"/>
                  </a:moveTo>
                  <a:cubicBezTo>
                    <a:pt x="303" y="252"/>
                    <a:pt x="255" y="261"/>
                    <a:pt x="215" y="260"/>
                  </a:cubicBezTo>
                  <a:cubicBezTo>
                    <a:pt x="159" y="260"/>
                    <a:pt x="120" y="223"/>
                    <a:pt x="114" y="166"/>
                  </a:cubicBezTo>
                  <a:cubicBezTo>
                    <a:pt x="430" y="166"/>
                    <a:pt x="430" y="166"/>
                    <a:pt x="430" y="166"/>
                  </a:cubicBezTo>
                  <a:cubicBezTo>
                    <a:pt x="430" y="43"/>
                    <a:pt x="301" y="0"/>
                    <a:pt x="193" y="0"/>
                  </a:cubicBezTo>
                  <a:cubicBezTo>
                    <a:pt x="94" y="0"/>
                    <a:pt x="0" y="75"/>
                    <a:pt x="1" y="150"/>
                  </a:cubicBezTo>
                  <a:cubicBezTo>
                    <a:pt x="1" y="172"/>
                    <a:pt x="28" y="296"/>
                    <a:pt x="218" y="296"/>
                  </a:cubicBezTo>
                  <a:cubicBezTo>
                    <a:pt x="286" y="296"/>
                    <a:pt x="319" y="285"/>
                    <a:pt x="353" y="267"/>
                  </a:cubicBezTo>
                  <a:cubicBezTo>
                    <a:pt x="354" y="267"/>
                    <a:pt x="327" y="233"/>
                    <a:pt x="324" y="2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055"/>
              <a:endParaRPr lang="en-US" sz="1765" dirty="0">
                <a:solidFill>
                  <a:srgbClr val="000000"/>
                </a:solidFill>
              </a:endParaRPr>
            </a:p>
          </p:txBody>
        </p:sp>
        <p:sp>
          <p:nvSpPr>
            <p:cNvPr id="13" name="Freeform 10"/>
            <p:cNvSpPr>
              <a:spLocks noEditPoints="1"/>
            </p:cNvSpPr>
            <p:nvPr userDrawn="1"/>
          </p:nvSpPr>
          <p:spPr bwMode="auto">
            <a:xfrm>
              <a:off x="8493125" y="4733926"/>
              <a:ext cx="1609725" cy="1570038"/>
            </a:xfrm>
            <a:custGeom>
              <a:avLst/>
              <a:gdLst>
                <a:gd name="T0" fmla="*/ 214 w 429"/>
                <a:gd name="T1" fmla="*/ 257 h 418"/>
                <a:gd name="T2" fmla="*/ 112 w 429"/>
                <a:gd name="T3" fmla="*/ 148 h 418"/>
                <a:gd name="T4" fmla="*/ 214 w 429"/>
                <a:gd name="T5" fmla="*/ 39 h 418"/>
                <a:gd name="T6" fmla="*/ 317 w 429"/>
                <a:gd name="T7" fmla="*/ 148 h 418"/>
                <a:gd name="T8" fmla="*/ 214 w 429"/>
                <a:gd name="T9" fmla="*/ 257 h 418"/>
                <a:gd name="T10" fmla="*/ 428 w 429"/>
                <a:gd name="T11" fmla="*/ 0 h 418"/>
                <a:gd name="T12" fmla="*/ 318 w 429"/>
                <a:gd name="T13" fmla="*/ 1 h 418"/>
                <a:gd name="T14" fmla="*/ 317 w 429"/>
                <a:gd name="T15" fmla="*/ 29 h 418"/>
                <a:gd name="T16" fmla="*/ 208 w 429"/>
                <a:gd name="T17" fmla="*/ 3 h 418"/>
                <a:gd name="T18" fmla="*/ 0 w 429"/>
                <a:gd name="T19" fmla="*/ 145 h 418"/>
                <a:gd name="T20" fmla="*/ 206 w 429"/>
                <a:gd name="T21" fmla="*/ 294 h 418"/>
                <a:gd name="T22" fmla="*/ 314 w 429"/>
                <a:gd name="T23" fmla="*/ 269 h 418"/>
                <a:gd name="T24" fmla="*/ 317 w 429"/>
                <a:gd name="T25" fmla="*/ 269 h 418"/>
                <a:gd name="T26" fmla="*/ 219 w 429"/>
                <a:gd name="T27" fmla="*/ 382 h 418"/>
                <a:gd name="T28" fmla="*/ 88 w 429"/>
                <a:gd name="T29" fmla="*/ 345 h 418"/>
                <a:gd name="T30" fmla="*/ 69 w 429"/>
                <a:gd name="T31" fmla="*/ 390 h 418"/>
                <a:gd name="T32" fmla="*/ 238 w 429"/>
                <a:gd name="T33" fmla="*/ 417 h 418"/>
                <a:gd name="T34" fmla="*/ 341 w 429"/>
                <a:gd name="T35" fmla="*/ 390 h 418"/>
                <a:gd name="T36" fmla="*/ 420 w 429"/>
                <a:gd name="T37" fmla="*/ 312 h 418"/>
                <a:gd name="T38" fmla="*/ 428 w 429"/>
                <a:gd name="T39" fmla="*/ 236 h 418"/>
                <a:gd name="T40" fmla="*/ 428 w 429"/>
                <a:gd name="T41" fmla="*/ 0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9" h="418">
                  <a:moveTo>
                    <a:pt x="214" y="257"/>
                  </a:moveTo>
                  <a:cubicBezTo>
                    <a:pt x="160" y="257"/>
                    <a:pt x="112" y="220"/>
                    <a:pt x="112" y="148"/>
                  </a:cubicBezTo>
                  <a:cubicBezTo>
                    <a:pt x="112" y="76"/>
                    <a:pt x="154" y="39"/>
                    <a:pt x="214" y="39"/>
                  </a:cubicBezTo>
                  <a:cubicBezTo>
                    <a:pt x="288" y="39"/>
                    <a:pt x="317" y="90"/>
                    <a:pt x="317" y="148"/>
                  </a:cubicBezTo>
                  <a:cubicBezTo>
                    <a:pt x="317" y="220"/>
                    <a:pt x="279" y="257"/>
                    <a:pt x="214" y="257"/>
                  </a:cubicBezTo>
                  <a:moveTo>
                    <a:pt x="428" y="0"/>
                  </a:moveTo>
                  <a:cubicBezTo>
                    <a:pt x="318" y="1"/>
                    <a:pt x="318" y="1"/>
                    <a:pt x="318" y="1"/>
                  </a:cubicBezTo>
                  <a:cubicBezTo>
                    <a:pt x="318" y="1"/>
                    <a:pt x="317" y="22"/>
                    <a:pt x="317" y="29"/>
                  </a:cubicBezTo>
                  <a:cubicBezTo>
                    <a:pt x="316" y="29"/>
                    <a:pt x="288" y="3"/>
                    <a:pt x="208" y="3"/>
                  </a:cubicBezTo>
                  <a:cubicBezTo>
                    <a:pt x="96" y="4"/>
                    <a:pt x="1" y="69"/>
                    <a:pt x="0" y="145"/>
                  </a:cubicBezTo>
                  <a:cubicBezTo>
                    <a:pt x="0" y="241"/>
                    <a:pt x="117" y="292"/>
                    <a:pt x="206" y="294"/>
                  </a:cubicBezTo>
                  <a:cubicBezTo>
                    <a:pt x="246" y="294"/>
                    <a:pt x="285" y="286"/>
                    <a:pt x="314" y="269"/>
                  </a:cubicBezTo>
                  <a:cubicBezTo>
                    <a:pt x="317" y="269"/>
                    <a:pt x="317" y="269"/>
                    <a:pt x="317" y="269"/>
                  </a:cubicBezTo>
                  <a:cubicBezTo>
                    <a:pt x="317" y="298"/>
                    <a:pt x="315" y="383"/>
                    <a:pt x="219" y="382"/>
                  </a:cubicBezTo>
                  <a:cubicBezTo>
                    <a:pt x="129" y="382"/>
                    <a:pt x="88" y="345"/>
                    <a:pt x="88" y="345"/>
                  </a:cubicBezTo>
                  <a:cubicBezTo>
                    <a:pt x="69" y="390"/>
                    <a:pt x="69" y="390"/>
                    <a:pt x="69" y="390"/>
                  </a:cubicBezTo>
                  <a:cubicBezTo>
                    <a:pt x="69" y="390"/>
                    <a:pt x="116" y="418"/>
                    <a:pt x="238" y="417"/>
                  </a:cubicBezTo>
                  <a:cubicBezTo>
                    <a:pt x="277" y="417"/>
                    <a:pt x="314" y="404"/>
                    <a:pt x="341" y="390"/>
                  </a:cubicBezTo>
                  <a:cubicBezTo>
                    <a:pt x="373" y="374"/>
                    <a:pt x="407" y="347"/>
                    <a:pt x="420" y="312"/>
                  </a:cubicBezTo>
                  <a:cubicBezTo>
                    <a:pt x="428" y="290"/>
                    <a:pt x="428" y="263"/>
                    <a:pt x="428" y="236"/>
                  </a:cubicBezTo>
                  <a:cubicBezTo>
                    <a:pt x="429" y="198"/>
                    <a:pt x="428" y="0"/>
                    <a:pt x="4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055"/>
              <a:endParaRPr lang="en-US" sz="1765" dirty="0">
                <a:solidFill>
                  <a:srgbClr val="000000"/>
                </a:solidFill>
              </a:endParaRPr>
            </a:p>
          </p:txBody>
        </p:sp>
        <p:sp>
          <p:nvSpPr>
            <p:cNvPr id="14" name="Freeform 11"/>
            <p:cNvSpPr>
              <a:spLocks noEditPoints="1"/>
            </p:cNvSpPr>
            <p:nvPr userDrawn="1"/>
          </p:nvSpPr>
          <p:spPr bwMode="auto">
            <a:xfrm>
              <a:off x="10272713" y="4759326"/>
              <a:ext cx="1843088" cy="1184275"/>
            </a:xfrm>
            <a:custGeom>
              <a:avLst/>
              <a:gdLst>
                <a:gd name="T0" fmla="*/ 210 w 491"/>
                <a:gd name="T1" fmla="*/ 256 h 315"/>
                <a:gd name="T2" fmla="*/ 108 w 491"/>
                <a:gd name="T3" fmla="*/ 147 h 315"/>
                <a:gd name="T4" fmla="*/ 210 w 491"/>
                <a:gd name="T5" fmla="*/ 37 h 315"/>
                <a:gd name="T6" fmla="*/ 313 w 491"/>
                <a:gd name="T7" fmla="*/ 147 h 315"/>
                <a:gd name="T8" fmla="*/ 210 w 491"/>
                <a:gd name="T9" fmla="*/ 256 h 315"/>
                <a:gd name="T10" fmla="*/ 475 w 491"/>
                <a:gd name="T11" fmla="*/ 247 h 315"/>
                <a:gd name="T12" fmla="*/ 438 w 491"/>
                <a:gd name="T13" fmla="*/ 250 h 315"/>
                <a:gd name="T14" fmla="*/ 425 w 491"/>
                <a:gd name="T15" fmla="*/ 153 h 315"/>
                <a:gd name="T16" fmla="*/ 425 w 491"/>
                <a:gd name="T17" fmla="*/ 144 h 315"/>
                <a:gd name="T18" fmla="*/ 213 w 491"/>
                <a:gd name="T19" fmla="*/ 0 h 315"/>
                <a:gd name="T20" fmla="*/ 0 w 491"/>
                <a:gd name="T21" fmla="*/ 144 h 315"/>
                <a:gd name="T22" fmla="*/ 213 w 491"/>
                <a:gd name="T23" fmla="*/ 292 h 315"/>
                <a:gd name="T24" fmla="*/ 327 w 491"/>
                <a:gd name="T25" fmla="*/ 261 h 315"/>
                <a:gd name="T26" fmla="*/ 360 w 491"/>
                <a:gd name="T27" fmla="*/ 277 h 315"/>
                <a:gd name="T28" fmla="*/ 491 w 491"/>
                <a:gd name="T29" fmla="*/ 269 h 315"/>
                <a:gd name="T30" fmla="*/ 475 w 491"/>
                <a:gd name="T31" fmla="*/ 247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1" h="315">
                  <a:moveTo>
                    <a:pt x="210" y="256"/>
                  </a:moveTo>
                  <a:cubicBezTo>
                    <a:pt x="156" y="256"/>
                    <a:pt x="108" y="218"/>
                    <a:pt x="108" y="147"/>
                  </a:cubicBezTo>
                  <a:cubicBezTo>
                    <a:pt x="108" y="75"/>
                    <a:pt x="150" y="37"/>
                    <a:pt x="210" y="37"/>
                  </a:cubicBezTo>
                  <a:cubicBezTo>
                    <a:pt x="284" y="37"/>
                    <a:pt x="313" y="88"/>
                    <a:pt x="313" y="147"/>
                  </a:cubicBezTo>
                  <a:cubicBezTo>
                    <a:pt x="313" y="218"/>
                    <a:pt x="274" y="256"/>
                    <a:pt x="210" y="256"/>
                  </a:cubicBezTo>
                  <a:moveTo>
                    <a:pt x="475" y="247"/>
                  </a:moveTo>
                  <a:cubicBezTo>
                    <a:pt x="475" y="247"/>
                    <a:pt x="450" y="257"/>
                    <a:pt x="438" y="250"/>
                  </a:cubicBezTo>
                  <a:cubicBezTo>
                    <a:pt x="420" y="239"/>
                    <a:pt x="424" y="188"/>
                    <a:pt x="425" y="153"/>
                  </a:cubicBezTo>
                  <a:cubicBezTo>
                    <a:pt x="425" y="150"/>
                    <a:pt x="425" y="147"/>
                    <a:pt x="425" y="144"/>
                  </a:cubicBezTo>
                  <a:cubicBezTo>
                    <a:pt x="425" y="65"/>
                    <a:pt x="330" y="0"/>
                    <a:pt x="213" y="0"/>
                  </a:cubicBezTo>
                  <a:cubicBezTo>
                    <a:pt x="95" y="0"/>
                    <a:pt x="0" y="65"/>
                    <a:pt x="0" y="144"/>
                  </a:cubicBezTo>
                  <a:cubicBezTo>
                    <a:pt x="0" y="224"/>
                    <a:pt x="95" y="292"/>
                    <a:pt x="213" y="292"/>
                  </a:cubicBezTo>
                  <a:cubicBezTo>
                    <a:pt x="259" y="292"/>
                    <a:pt x="293" y="278"/>
                    <a:pt x="327" y="261"/>
                  </a:cubicBezTo>
                  <a:cubicBezTo>
                    <a:pt x="337" y="267"/>
                    <a:pt x="357" y="276"/>
                    <a:pt x="360" y="277"/>
                  </a:cubicBezTo>
                  <a:cubicBezTo>
                    <a:pt x="457" y="315"/>
                    <a:pt x="491" y="269"/>
                    <a:pt x="491" y="269"/>
                  </a:cubicBezTo>
                  <a:lnTo>
                    <a:pt x="475" y="2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055"/>
              <a:endParaRPr lang="en-US" sz="1765" dirty="0">
                <a:solidFill>
                  <a:srgbClr val="000000"/>
                </a:solidFill>
              </a:endParaRPr>
            </a:p>
          </p:txBody>
        </p:sp>
        <p:sp>
          <p:nvSpPr>
            <p:cNvPr id="15" name="Freeform 12"/>
            <p:cNvSpPr>
              <a:spLocks noEditPoints="1"/>
            </p:cNvSpPr>
            <p:nvPr userDrawn="1"/>
          </p:nvSpPr>
          <p:spPr bwMode="auto">
            <a:xfrm>
              <a:off x="5181600" y="4124326"/>
              <a:ext cx="1843088" cy="1720850"/>
            </a:xfrm>
            <a:custGeom>
              <a:avLst/>
              <a:gdLst>
                <a:gd name="T0" fmla="*/ 230 w 491"/>
                <a:gd name="T1" fmla="*/ 217 h 458"/>
                <a:gd name="T2" fmla="*/ 107 w 491"/>
                <a:gd name="T3" fmla="*/ 126 h 458"/>
                <a:gd name="T4" fmla="*/ 230 w 491"/>
                <a:gd name="T5" fmla="*/ 34 h 458"/>
                <a:gd name="T6" fmla="*/ 353 w 491"/>
                <a:gd name="T7" fmla="*/ 126 h 458"/>
                <a:gd name="T8" fmla="*/ 230 w 491"/>
                <a:gd name="T9" fmla="*/ 217 h 458"/>
                <a:gd name="T10" fmla="*/ 472 w 491"/>
                <a:gd name="T11" fmla="*/ 107 h 458"/>
                <a:gd name="T12" fmla="*/ 316 w 491"/>
                <a:gd name="T13" fmla="*/ 1 h 458"/>
                <a:gd name="T14" fmla="*/ 0 w 491"/>
                <a:gd name="T15" fmla="*/ 0 h 458"/>
                <a:gd name="T16" fmla="*/ 0 w 491"/>
                <a:gd name="T17" fmla="*/ 458 h 458"/>
                <a:gd name="T18" fmla="*/ 126 w 491"/>
                <a:gd name="T19" fmla="*/ 458 h 458"/>
                <a:gd name="T20" fmla="*/ 126 w 491"/>
                <a:gd name="T21" fmla="*/ 251 h 458"/>
                <a:gd name="T22" fmla="*/ 335 w 491"/>
                <a:gd name="T23" fmla="*/ 250 h 458"/>
                <a:gd name="T24" fmla="*/ 472 w 491"/>
                <a:gd name="T25" fmla="*/ 107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1" h="458">
                  <a:moveTo>
                    <a:pt x="230" y="217"/>
                  </a:moveTo>
                  <a:cubicBezTo>
                    <a:pt x="162" y="217"/>
                    <a:pt x="107" y="176"/>
                    <a:pt x="107" y="126"/>
                  </a:cubicBezTo>
                  <a:cubicBezTo>
                    <a:pt x="107" y="75"/>
                    <a:pt x="162" y="34"/>
                    <a:pt x="230" y="34"/>
                  </a:cubicBezTo>
                  <a:cubicBezTo>
                    <a:pt x="298" y="34"/>
                    <a:pt x="353" y="75"/>
                    <a:pt x="353" y="126"/>
                  </a:cubicBezTo>
                  <a:cubicBezTo>
                    <a:pt x="353" y="176"/>
                    <a:pt x="298" y="217"/>
                    <a:pt x="230" y="217"/>
                  </a:cubicBezTo>
                  <a:moveTo>
                    <a:pt x="472" y="107"/>
                  </a:moveTo>
                  <a:cubicBezTo>
                    <a:pt x="457" y="38"/>
                    <a:pt x="380" y="1"/>
                    <a:pt x="316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58"/>
                    <a:pt x="0" y="458"/>
                    <a:pt x="0" y="458"/>
                  </a:cubicBezTo>
                  <a:cubicBezTo>
                    <a:pt x="126" y="458"/>
                    <a:pt x="126" y="458"/>
                    <a:pt x="126" y="458"/>
                  </a:cubicBezTo>
                  <a:cubicBezTo>
                    <a:pt x="126" y="251"/>
                    <a:pt x="126" y="251"/>
                    <a:pt x="126" y="251"/>
                  </a:cubicBezTo>
                  <a:cubicBezTo>
                    <a:pt x="126" y="251"/>
                    <a:pt x="312" y="251"/>
                    <a:pt x="335" y="250"/>
                  </a:cubicBezTo>
                  <a:cubicBezTo>
                    <a:pt x="399" y="238"/>
                    <a:pt x="491" y="191"/>
                    <a:pt x="472" y="10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055"/>
              <a:endParaRPr lang="en-US" sz="1765" dirty="0">
                <a:solidFill>
                  <a:srgbClr val="000000"/>
                </a:solidFill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 userDrawn="1"/>
          </p:nvSpPr>
          <p:spPr bwMode="auto">
            <a:xfrm>
              <a:off x="11720513" y="4538663"/>
              <a:ext cx="338138" cy="333375"/>
            </a:xfrm>
            <a:custGeom>
              <a:avLst/>
              <a:gdLst>
                <a:gd name="T0" fmla="*/ 38 w 90"/>
                <a:gd name="T1" fmla="*/ 42 h 89"/>
                <a:gd name="T2" fmla="*/ 45 w 90"/>
                <a:gd name="T3" fmla="*/ 42 h 89"/>
                <a:gd name="T4" fmla="*/ 55 w 90"/>
                <a:gd name="T5" fmla="*/ 34 h 89"/>
                <a:gd name="T6" fmla="*/ 43 w 90"/>
                <a:gd name="T7" fmla="*/ 26 h 89"/>
                <a:gd name="T8" fmla="*/ 38 w 90"/>
                <a:gd name="T9" fmla="*/ 26 h 89"/>
                <a:gd name="T10" fmla="*/ 38 w 90"/>
                <a:gd name="T11" fmla="*/ 42 h 89"/>
                <a:gd name="T12" fmla="*/ 27 w 90"/>
                <a:gd name="T13" fmla="*/ 18 h 89"/>
                <a:gd name="T14" fmla="*/ 43 w 90"/>
                <a:gd name="T15" fmla="*/ 18 h 89"/>
                <a:gd name="T16" fmla="*/ 61 w 90"/>
                <a:gd name="T17" fmla="*/ 22 h 89"/>
                <a:gd name="T18" fmla="*/ 67 w 90"/>
                <a:gd name="T19" fmla="*/ 34 h 89"/>
                <a:gd name="T20" fmla="*/ 55 w 90"/>
                <a:gd name="T21" fmla="*/ 48 h 89"/>
                <a:gd name="T22" fmla="*/ 69 w 90"/>
                <a:gd name="T23" fmla="*/ 70 h 89"/>
                <a:gd name="T24" fmla="*/ 57 w 90"/>
                <a:gd name="T25" fmla="*/ 70 h 89"/>
                <a:gd name="T26" fmla="*/ 44 w 90"/>
                <a:gd name="T27" fmla="*/ 49 h 89"/>
                <a:gd name="T28" fmla="*/ 38 w 90"/>
                <a:gd name="T29" fmla="*/ 49 h 89"/>
                <a:gd name="T30" fmla="*/ 38 w 90"/>
                <a:gd name="T31" fmla="*/ 70 h 89"/>
                <a:gd name="T32" fmla="*/ 27 w 90"/>
                <a:gd name="T33" fmla="*/ 70 h 89"/>
                <a:gd name="T34" fmla="*/ 27 w 90"/>
                <a:gd name="T35" fmla="*/ 18 h 89"/>
                <a:gd name="T36" fmla="*/ 45 w 90"/>
                <a:gd name="T37" fmla="*/ 8 h 89"/>
                <a:gd name="T38" fmla="*/ 9 w 90"/>
                <a:gd name="T39" fmla="*/ 45 h 89"/>
                <a:gd name="T40" fmla="*/ 45 w 90"/>
                <a:gd name="T41" fmla="*/ 82 h 89"/>
                <a:gd name="T42" fmla="*/ 82 w 90"/>
                <a:gd name="T43" fmla="*/ 45 h 89"/>
                <a:gd name="T44" fmla="*/ 45 w 90"/>
                <a:gd name="T45" fmla="*/ 8 h 89"/>
                <a:gd name="T46" fmla="*/ 45 w 90"/>
                <a:gd name="T47" fmla="*/ 0 h 89"/>
                <a:gd name="T48" fmla="*/ 90 w 90"/>
                <a:gd name="T49" fmla="*/ 45 h 89"/>
                <a:gd name="T50" fmla="*/ 45 w 90"/>
                <a:gd name="T51" fmla="*/ 89 h 89"/>
                <a:gd name="T52" fmla="*/ 0 w 90"/>
                <a:gd name="T53" fmla="*/ 45 h 89"/>
                <a:gd name="T54" fmla="*/ 45 w 90"/>
                <a:gd name="T5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89">
                  <a:moveTo>
                    <a:pt x="38" y="42"/>
                  </a:moveTo>
                  <a:cubicBezTo>
                    <a:pt x="45" y="42"/>
                    <a:pt x="45" y="42"/>
                    <a:pt x="45" y="42"/>
                  </a:cubicBezTo>
                  <a:cubicBezTo>
                    <a:pt x="51" y="42"/>
                    <a:pt x="55" y="39"/>
                    <a:pt x="55" y="34"/>
                  </a:cubicBezTo>
                  <a:cubicBezTo>
                    <a:pt x="55" y="27"/>
                    <a:pt x="49" y="26"/>
                    <a:pt x="43" y="26"/>
                  </a:cubicBezTo>
                  <a:cubicBezTo>
                    <a:pt x="38" y="26"/>
                    <a:pt x="38" y="26"/>
                    <a:pt x="38" y="26"/>
                  </a:cubicBezTo>
                  <a:lnTo>
                    <a:pt x="38" y="42"/>
                  </a:lnTo>
                  <a:close/>
                  <a:moveTo>
                    <a:pt x="27" y="18"/>
                  </a:moveTo>
                  <a:cubicBezTo>
                    <a:pt x="43" y="18"/>
                    <a:pt x="43" y="18"/>
                    <a:pt x="43" y="18"/>
                  </a:cubicBezTo>
                  <a:cubicBezTo>
                    <a:pt x="52" y="18"/>
                    <a:pt x="57" y="20"/>
                    <a:pt x="61" y="22"/>
                  </a:cubicBezTo>
                  <a:cubicBezTo>
                    <a:pt x="64" y="25"/>
                    <a:pt x="67" y="29"/>
                    <a:pt x="67" y="34"/>
                  </a:cubicBezTo>
                  <a:cubicBezTo>
                    <a:pt x="67" y="42"/>
                    <a:pt x="60" y="46"/>
                    <a:pt x="55" y="48"/>
                  </a:cubicBezTo>
                  <a:cubicBezTo>
                    <a:pt x="69" y="70"/>
                    <a:pt x="69" y="70"/>
                    <a:pt x="69" y="70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38" y="49"/>
                    <a:pt x="38" y="49"/>
                    <a:pt x="38" y="49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27" y="70"/>
                    <a:pt x="27" y="70"/>
                    <a:pt x="27" y="70"/>
                  </a:cubicBezTo>
                  <a:lnTo>
                    <a:pt x="27" y="18"/>
                  </a:lnTo>
                  <a:close/>
                  <a:moveTo>
                    <a:pt x="45" y="8"/>
                  </a:moveTo>
                  <a:cubicBezTo>
                    <a:pt x="25" y="8"/>
                    <a:pt x="9" y="24"/>
                    <a:pt x="9" y="45"/>
                  </a:cubicBezTo>
                  <a:cubicBezTo>
                    <a:pt x="9" y="65"/>
                    <a:pt x="25" y="82"/>
                    <a:pt x="45" y="82"/>
                  </a:cubicBezTo>
                  <a:cubicBezTo>
                    <a:pt x="66" y="82"/>
                    <a:pt x="82" y="65"/>
                    <a:pt x="82" y="45"/>
                  </a:cubicBezTo>
                  <a:cubicBezTo>
                    <a:pt x="82" y="24"/>
                    <a:pt x="66" y="8"/>
                    <a:pt x="45" y="8"/>
                  </a:cubicBezTo>
                  <a:close/>
                  <a:moveTo>
                    <a:pt x="45" y="0"/>
                  </a:moveTo>
                  <a:cubicBezTo>
                    <a:pt x="70" y="0"/>
                    <a:pt x="90" y="20"/>
                    <a:pt x="90" y="45"/>
                  </a:cubicBezTo>
                  <a:cubicBezTo>
                    <a:pt x="90" y="70"/>
                    <a:pt x="70" y="89"/>
                    <a:pt x="45" y="89"/>
                  </a:cubicBezTo>
                  <a:cubicBezTo>
                    <a:pt x="20" y="89"/>
                    <a:pt x="0" y="70"/>
                    <a:pt x="0" y="45"/>
                  </a:cubicBezTo>
                  <a:cubicBezTo>
                    <a:pt x="0" y="20"/>
                    <a:pt x="20" y="0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055"/>
              <a:endParaRPr lang="en-US" sz="1765" dirty="0">
                <a:solidFill>
                  <a:srgbClr val="000000"/>
                </a:solidFill>
              </a:endParaRPr>
            </a:p>
          </p:txBody>
        </p:sp>
      </p:grp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96362" y="2994502"/>
            <a:ext cx="5824755" cy="868995"/>
          </a:xfrm>
          <a:noFill/>
        </p:spPr>
        <p:txBody>
          <a:bodyPr lIns="146253" tIns="146253" rIns="45704" bIns="146253" anchor="ctr" anchorCtr="0"/>
          <a:lstStyle>
            <a:lvl1pPr>
              <a:lnSpc>
                <a:spcPct val="80000"/>
              </a:lnSpc>
              <a:defRPr sz="4705" spc="0" baseline="0">
                <a:gradFill>
                  <a:gsLst>
                    <a:gs pos="1250">
                      <a:schemeClr val="bg1"/>
                    </a:gs>
                    <a:gs pos="99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Break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13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">
          <p15:clr>
            <a:srgbClr val="C35EA4"/>
          </p15:clr>
        </p15:guide>
        <p15:guide id="2" pos="7546">
          <p15:clr>
            <a:srgbClr val="C35EA4"/>
          </p15:clr>
        </p15:guide>
        <p15:guide id="3" orient="horz" pos="302">
          <p15:clr>
            <a:srgbClr val="C35EA4"/>
          </p15:clr>
        </p15:guide>
        <p15:guide id="4" orient="horz" pos="4104">
          <p15:clr>
            <a:srgbClr val="C35EA4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21815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Accent Color 8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_bg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382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236325"/>
            <a:ext cx="9753600" cy="685590"/>
          </a:xfrm>
        </p:spPr>
        <p:txBody>
          <a:bodyPr tIns="124342" bIns="124342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56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2" y="0"/>
            <a:ext cx="162560" cy="6858000"/>
          </a:xfrm>
          <a:prstGeom prst="rect">
            <a:avLst/>
          </a:prstGeom>
          <a:solidFill>
            <a:srgbClr val="002E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43" tIns="54422" rIns="108843" bIns="54422" rtlCol="0" anchor="ctr"/>
          <a:lstStyle/>
          <a:p>
            <a:pPr algn="ctr" defTabSz="914055"/>
            <a:endParaRPr lang="en-US" sz="1765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spect="1"/>
          </p:cNvSpPr>
          <p:nvPr userDrawn="1"/>
        </p:nvSpPr>
        <p:spPr>
          <a:xfrm>
            <a:off x="2562" y="6412647"/>
            <a:ext cx="487680" cy="365760"/>
          </a:xfrm>
          <a:prstGeom prst="rect">
            <a:avLst/>
          </a:prstGeom>
          <a:solidFill>
            <a:srgbClr val="00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43" tIns="54422" rIns="108843" bIns="54422" rtlCol="0" anchor="ctr"/>
          <a:lstStyle/>
          <a:p>
            <a:pPr algn="ctr" defTabSz="914055"/>
            <a:endParaRPr lang="en-US" sz="1765">
              <a:solidFill>
                <a:srgbClr val="FFFFFF"/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0" y="6400801"/>
            <a:ext cx="508000" cy="365125"/>
          </a:xfrm>
          <a:prstGeom prst="rect">
            <a:avLst/>
          </a:prstGeom>
        </p:spPr>
        <p:txBody>
          <a:bodyPr vert="horz" lIns="108843" tIns="54422" rIns="108843" bIns="54422" rtlCol="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defTabSz="914055">
              <a:defRPr/>
            </a:pPr>
            <a:fld id="{96B3525A-9CD5-4006-8B41-FDDF6D587D63}" type="slidenum">
              <a:rPr lang="en-US" sz="1470" b="1" smtClean="0">
                <a:solidFill>
                  <a:srgbClr val="FFFFFF"/>
                </a:solidFill>
                <a:cs typeface="Arial" pitchFamily="34" charset="0"/>
              </a:rPr>
              <a:pPr defTabSz="914055">
                <a:defRPr/>
              </a:pPr>
              <a:t>‹#›</a:t>
            </a:fld>
            <a:endParaRPr lang="en-US" sz="1470" b="1" dirty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219" y="6412648"/>
            <a:ext cx="1097333" cy="390925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2563" y="6566356"/>
            <a:ext cx="12189438" cy="260807"/>
          </a:xfrm>
          <a:prstGeom prst="rect">
            <a:avLst/>
          </a:prstGeom>
          <a:noFill/>
        </p:spPr>
        <p:txBody>
          <a:bodyPr wrap="square" lIns="108843" tIns="54422" rIns="108843" bIns="54422" rtlCol="0">
            <a:spAutoFit/>
          </a:bodyPr>
          <a:lstStyle/>
          <a:p>
            <a:pPr algn="ctr" defTabSz="914055"/>
            <a:r>
              <a:rPr lang="en-US" sz="980" dirty="0">
                <a:solidFill>
                  <a:srgbClr val="002F5F"/>
                </a:solidFill>
              </a:rPr>
              <a:t>© 2012 Pegasystems Inc. 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219200" y="4343400"/>
            <a:ext cx="9753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1219200" y="3733800"/>
            <a:ext cx="9753600" cy="457200"/>
          </a:xfrm>
        </p:spPr>
        <p:txBody>
          <a:bodyPr>
            <a:noAutofit/>
          </a:bodyPr>
          <a:lstStyle>
            <a:lvl1pPr>
              <a:defRPr sz="3333">
                <a:solidFill>
                  <a:srgbClr val="002E5F"/>
                </a:solidFill>
              </a:defRPr>
            </a:lvl1pPr>
          </a:lstStyle>
          <a:p>
            <a:pPr lvl="0"/>
            <a:r>
              <a:rPr lang="en-US" dirty="0" smtClean="0"/>
              <a:t>Section: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4572000"/>
            <a:ext cx="9753600" cy="457200"/>
          </a:xfrm>
        </p:spPr>
        <p:txBody>
          <a:bodyPr>
            <a:normAutofit/>
          </a:bodyPr>
          <a:lstStyle>
            <a:lvl1pPr>
              <a:buNone/>
              <a:defRPr sz="2353" i="1"/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861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9729"/>
            <a:ext cx="10972800" cy="914400"/>
          </a:xfrm>
        </p:spPr>
        <p:txBody>
          <a:bodyPr anchor="ctr" anchorCtr="0">
            <a:normAutofit/>
          </a:bodyPr>
          <a:lstStyle>
            <a:lvl1pPr algn="l">
              <a:defRPr sz="3823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65238"/>
            <a:ext cx="10972800" cy="4983163"/>
          </a:xfrm>
        </p:spPr>
        <p:txBody>
          <a:bodyPr/>
          <a:lstStyle>
            <a:lvl1pPr marL="408147" indent="-408147">
              <a:buFont typeface="Wingdings 3" pitchFamily="18" charset="2"/>
              <a:buChar char=""/>
              <a:defRPr sz="2843">
                <a:latin typeface="Arial" pitchFamily="34" charset="0"/>
                <a:cs typeface="Arial" pitchFamily="34" charset="0"/>
              </a:defRPr>
            </a:lvl1pPr>
            <a:lvl2pPr marL="884319" indent="-340123">
              <a:buClr>
                <a:schemeClr val="accent2"/>
              </a:buClr>
              <a:buFont typeface="Arial" pitchFamily="34" charset="0"/>
              <a:buChar char="̶"/>
              <a:defRPr sz="2353"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7095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Agenda">
    <p:bg>
      <p:bgPr>
        <a:solidFill>
          <a:srgbClr val="4388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55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0472" y="1216152"/>
            <a:ext cx="9610344" cy="1810512"/>
          </a:xfrm>
        </p:spPr>
        <p:txBody>
          <a:bodyPr anchor="b">
            <a:noAutofit/>
          </a:bodyPr>
          <a:lstStyle>
            <a:lvl1pPr algn="ctr">
              <a:defRPr sz="6598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9616" y="2962657"/>
            <a:ext cx="9601200" cy="2944368"/>
          </a:xfrm>
        </p:spPr>
        <p:txBody>
          <a:bodyPr>
            <a:normAutofit/>
          </a:bodyPr>
          <a:lstStyle>
            <a:lvl1pPr marL="0" indent="0" algn="ctr">
              <a:buNone/>
              <a:defRPr lang="en-US" sz="3200" kern="1200" spc="0" baseline="0" dirty="0" smtClean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571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2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6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8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711488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055"/>
            <a:fld id="{8BFA2D6D-3047-4078-8D96-C1AA1B855232}" type="datetime1">
              <a:rPr lang="en-US" smtClean="0">
                <a:solidFill>
                  <a:srgbClr val="000000"/>
                </a:solidFill>
              </a:rPr>
              <a:pPr defTabSz="914055"/>
              <a:t>11/2/2017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7114886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055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13127" y="6430530"/>
            <a:ext cx="578428" cy="365125"/>
          </a:xfrm>
          <a:prstGeom prst="rect">
            <a:avLst/>
          </a:prstGeom>
        </p:spPr>
        <p:txBody>
          <a:bodyPr/>
          <a:lstStyle/>
          <a:p>
            <a:pPr defTabSz="914055"/>
            <a:fld id="{AE55FBF9-5A61-483F-82DF-F7754A27AD03}" type="slidenum">
              <a:rPr lang="en-US" smtClean="0">
                <a:solidFill>
                  <a:srgbClr val="000000"/>
                </a:solidFill>
              </a:rPr>
              <a:pPr defTabSz="914055"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28" y="6468847"/>
            <a:ext cx="663484" cy="31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634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mplat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 anchorCtr="0"/>
          <a:lstStyle>
            <a:lvl1pPr>
              <a:defRPr baseline="0"/>
            </a:lvl1pPr>
          </a:lstStyle>
          <a:p>
            <a:r>
              <a:rPr lang="en-US" dirty="0" smtClean="0"/>
              <a:t>Arial 40pt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569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mplate Title &amp; Sub Head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Arial 40pt Title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5204" y="830696"/>
            <a:ext cx="11118850" cy="322263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Arial 24pt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05246" y="1381992"/>
            <a:ext cx="11150168" cy="490450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Arial 28pt</a:t>
            </a:r>
          </a:p>
          <a:p>
            <a:pPr lvl="1"/>
            <a:r>
              <a:rPr lang="en-US" dirty="0" smtClean="0"/>
              <a:t>Arial 24pt</a:t>
            </a:r>
          </a:p>
          <a:p>
            <a:pPr lvl="2"/>
            <a:r>
              <a:rPr lang="en-US" dirty="0" smtClean="0"/>
              <a:t>Arial 20pt</a:t>
            </a:r>
          </a:p>
          <a:p>
            <a:pPr lvl="3"/>
            <a:r>
              <a:rPr lang="en-US" dirty="0" smtClean="0"/>
              <a:t>Arial 18pt</a:t>
            </a:r>
          </a:p>
          <a:p>
            <a:pPr lvl="4"/>
            <a:r>
              <a:rPr lang="en-US" dirty="0" smtClean="0"/>
              <a:t>Arial 18pt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003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mplate 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266689"/>
            <a:ext cx="12192000" cy="591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 defTabSz="914055"/>
            <a:endParaRPr lang="en-US" sz="1765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" t="1369"/>
          <a:stretch/>
        </p:blipFill>
        <p:spPr>
          <a:xfrm>
            <a:off x="-27296" y="-27296"/>
            <a:ext cx="12219296" cy="6885296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3992880" y="1371600"/>
            <a:ext cx="4305993" cy="4287981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 defTabSz="914055"/>
            <a:endParaRPr lang="en-US" sz="1765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0892" y="2711672"/>
            <a:ext cx="3010216" cy="14346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872" y="4625934"/>
            <a:ext cx="1043823" cy="103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909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ine 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5946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emplate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Arial 40pt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1480" y="987552"/>
            <a:ext cx="11139054" cy="503396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Arial 28pt</a:t>
            </a:r>
          </a:p>
          <a:p>
            <a:pPr lvl="1"/>
            <a:r>
              <a:rPr lang="en-US" dirty="0" smtClean="0"/>
              <a:t>Arial 24pt</a:t>
            </a:r>
          </a:p>
          <a:p>
            <a:pPr lvl="2"/>
            <a:r>
              <a:rPr lang="en-US" dirty="0" smtClean="0"/>
              <a:t>Arial 20pt</a:t>
            </a:r>
          </a:p>
          <a:p>
            <a:pPr lvl="3"/>
            <a:r>
              <a:rPr lang="en-US" dirty="0" smtClean="0"/>
              <a:t>Arial 18pt</a:t>
            </a:r>
          </a:p>
          <a:p>
            <a:pPr lvl="4"/>
            <a:r>
              <a:rPr lang="en-US" dirty="0" smtClean="0"/>
              <a:t>Arial 18pt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407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mpla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608" y="4618925"/>
            <a:ext cx="1033274" cy="10332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" t="1369"/>
          <a:stretch/>
        </p:blipFill>
        <p:spPr>
          <a:xfrm>
            <a:off x="-27296" y="-27296"/>
            <a:ext cx="12219296" cy="6885296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499192" y="1371600"/>
            <a:ext cx="9282223" cy="4287981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55"/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0899" y="1641986"/>
            <a:ext cx="1423261" cy="674421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>
            <a:off x="1760220" y="2400300"/>
            <a:ext cx="866394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760539" y="2601913"/>
            <a:ext cx="8662987" cy="862012"/>
          </a:xfrm>
        </p:spPr>
        <p:txBody>
          <a:bodyPr/>
          <a:lstStyle>
            <a:lvl1pPr marL="228556" indent="-228556" algn="ctr">
              <a:buNone/>
              <a:defRPr kumimoji="0" lang="en-US" sz="5399" b="1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ctr" defTabSz="91422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Arial 54pt Bold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756756" y="4446755"/>
            <a:ext cx="8662987" cy="439737"/>
          </a:xfrm>
        </p:spPr>
        <p:txBody>
          <a:bodyPr/>
          <a:lstStyle>
            <a:lvl1pPr marL="0" indent="0" algn="ctr">
              <a:buNone/>
              <a:defRPr kumimoji="0" lang="en-US" sz="2400" b="1" i="0" u="none" strike="noStrike" kern="1200" cap="none" spc="0" normalizeH="0" baseline="0" dirty="0">
                <a:ln>
                  <a:noFill/>
                </a:ln>
                <a:solidFill>
                  <a:srgbClr val="2A32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Arial 24pt Bold Name and Title</a:t>
            </a:r>
            <a:endParaRPr lang="en-US" dirty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665546" y="4915694"/>
            <a:ext cx="4845410" cy="439737"/>
          </a:xfrm>
        </p:spPr>
        <p:txBody>
          <a:bodyPr/>
          <a:lstStyle>
            <a:lvl1pPr marL="0" indent="0" algn="ctr">
              <a:buNone/>
              <a:defRPr kumimoji="0" lang="en-US" sz="1800" b="1" i="0" u="none" strike="noStrike" kern="1200" cap="none" spc="0" normalizeH="0" baseline="0" dirty="0">
                <a:ln>
                  <a:noFill/>
                </a:ln>
                <a:solidFill>
                  <a:srgbClr val="2A32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Arial 18pt Bold Date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414" y="4625934"/>
            <a:ext cx="1043823" cy="103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57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ALKIN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2"/>
            <a:ext cx="12188887" cy="684729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96362" y="2484891"/>
            <a:ext cx="5824755" cy="2033146"/>
          </a:xfrm>
          <a:noFill/>
        </p:spPr>
        <p:txBody>
          <a:bodyPr lIns="146253" tIns="146253" rIns="45704" bIns="146253" anchor="ctr" anchorCtr="0"/>
          <a:lstStyle>
            <a:lvl1pPr>
              <a:lnSpc>
                <a:spcPct val="80000"/>
              </a:lnSpc>
              <a:defRPr sz="4705" spc="0" baseline="0">
                <a:gradFill>
                  <a:gsLst>
                    <a:gs pos="1250">
                      <a:schemeClr val="bg1"/>
                    </a:gs>
                    <a:gs pos="99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GOES</a:t>
            </a:r>
            <a:br>
              <a:rPr lang="en-US" dirty="0" smtClean="0"/>
            </a:br>
            <a:r>
              <a:rPr lang="en-US" dirty="0" smtClean="0"/>
              <a:t>HERE</a:t>
            </a:r>
            <a:endParaRPr lang="en-US" dirty="0"/>
          </a:p>
        </p:txBody>
      </p:sp>
      <p:sp>
        <p:nvSpPr>
          <p:cNvPr id="22" name="Rectangle 21"/>
          <p:cNvSpPr/>
          <p:nvPr userDrawn="1"/>
        </p:nvSpPr>
        <p:spPr bwMode="auto">
          <a:xfrm>
            <a:off x="506889" y="5289528"/>
            <a:ext cx="6144910" cy="806476"/>
          </a:xfrm>
          <a:prstGeom prst="rect">
            <a:avLst/>
          </a:prstGeom>
          <a:solidFill>
            <a:schemeClr val="tx1">
              <a:alpha val="71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79224" tIns="143378" rIns="179224" bIns="143378" numCol="1" rtlCol="0" anchor="t" anchorCtr="0" compatLnSpc="1">
            <a:prstTxWarp prst="textNoShape">
              <a:avLst/>
            </a:prstTxWarp>
          </a:bodyPr>
          <a:lstStyle/>
          <a:p>
            <a:pPr algn="ctr" defTabSz="913792" fontAlgn="base">
              <a:spcBef>
                <a:spcPct val="0"/>
              </a:spcBef>
              <a:spcAft>
                <a:spcPct val="0"/>
              </a:spcAft>
            </a:pPr>
            <a:endParaRPr lang="en-US" sz="186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800351" y="5470391"/>
            <a:ext cx="5822799" cy="249059"/>
          </a:xfrm>
          <a:noFill/>
        </p:spPr>
        <p:txBody>
          <a:bodyPr lIns="182818" tIns="146253" rIns="182818" bIns="146253" anchor="ctr">
            <a:noAutofit/>
          </a:bodyPr>
          <a:lstStyle>
            <a:lvl1pPr marL="0" marR="0" indent="0" algn="l" defTabSz="91405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Arial" pitchFamily="34" charset="0"/>
              <a:buNone/>
              <a:tabLst/>
              <a:defRPr sz="1568" b="1" spc="0" baseline="0">
                <a:gradFill>
                  <a:gsLst>
                    <a:gs pos="1250">
                      <a:schemeClr val="bg1"/>
                    </a:gs>
                    <a:gs pos="99000">
                      <a:schemeClr val="bg1"/>
                    </a:gs>
                  </a:gsLst>
                  <a:lin ang="5400000" scaled="0"/>
                </a:gra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800351" y="5728346"/>
            <a:ext cx="5822799" cy="177469"/>
          </a:xfrm>
          <a:noFill/>
        </p:spPr>
        <p:txBody>
          <a:bodyPr lIns="182818" tIns="146253" rIns="182818" bIns="146253" anchor="ctr">
            <a:noAutofit/>
          </a:bodyPr>
          <a:lstStyle>
            <a:lvl1pPr marL="0" marR="0" indent="0" algn="l" defTabSz="91405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Arial" pitchFamily="34" charset="0"/>
              <a:buNone/>
              <a:tabLst/>
              <a:defRPr sz="1078" b="1" spc="176" baseline="0">
                <a:gradFill>
                  <a:gsLst>
                    <a:gs pos="1250">
                      <a:schemeClr val="bg1"/>
                    </a:gs>
                    <a:gs pos="99000">
                      <a:schemeClr val="bg1"/>
                    </a:gs>
                  </a:gsLst>
                  <a:lin ang="5400000" scaled="0"/>
                </a:gra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JOB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97865" y="4688154"/>
            <a:ext cx="5841861" cy="461204"/>
          </a:xfrm>
        </p:spPr>
        <p:txBody>
          <a:bodyPr lIns="182818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lang="en-US" sz="1372" b="0" i="0" kern="1200" spc="176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SUBTITLE TEXT AND THE TEXT WILL WRAP TO TWO LINES OF SUBTITLE TEXT</a:t>
            </a:r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796361" y="1617561"/>
            <a:ext cx="1337473" cy="637693"/>
            <a:chOff x="317500" y="679451"/>
            <a:chExt cx="11798301" cy="5624513"/>
          </a:xfrm>
          <a:solidFill>
            <a:schemeClr val="bg1"/>
          </a:solidFill>
        </p:grpSpPr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4892675" y="2568576"/>
              <a:ext cx="1501775" cy="1176338"/>
            </a:xfrm>
            <a:custGeom>
              <a:avLst/>
              <a:gdLst>
                <a:gd name="T0" fmla="*/ 41 w 400"/>
                <a:gd name="T1" fmla="*/ 313 h 313"/>
                <a:gd name="T2" fmla="*/ 210 w 400"/>
                <a:gd name="T3" fmla="*/ 271 h 313"/>
                <a:gd name="T4" fmla="*/ 400 w 400"/>
                <a:gd name="T5" fmla="*/ 250 h 313"/>
                <a:gd name="T6" fmla="*/ 347 w 400"/>
                <a:gd name="T7" fmla="*/ 137 h 313"/>
                <a:gd name="T8" fmla="*/ 315 w 400"/>
                <a:gd name="T9" fmla="*/ 3 h 313"/>
                <a:gd name="T10" fmla="*/ 124 w 400"/>
                <a:gd name="T11" fmla="*/ 29 h 313"/>
                <a:gd name="T12" fmla="*/ 42 w 400"/>
                <a:gd name="T13" fmla="*/ 80 h 313"/>
                <a:gd name="T14" fmla="*/ 1 w 400"/>
                <a:gd name="T15" fmla="*/ 184 h 313"/>
                <a:gd name="T16" fmla="*/ 41 w 400"/>
                <a:gd name="T17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0" h="313">
                  <a:moveTo>
                    <a:pt x="41" y="313"/>
                  </a:moveTo>
                  <a:cubicBezTo>
                    <a:pt x="41" y="313"/>
                    <a:pt x="121" y="286"/>
                    <a:pt x="210" y="271"/>
                  </a:cubicBezTo>
                  <a:cubicBezTo>
                    <a:pt x="298" y="256"/>
                    <a:pt x="400" y="250"/>
                    <a:pt x="400" y="250"/>
                  </a:cubicBezTo>
                  <a:cubicBezTo>
                    <a:pt x="400" y="250"/>
                    <a:pt x="368" y="200"/>
                    <a:pt x="347" y="137"/>
                  </a:cubicBezTo>
                  <a:cubicBezTo>
                    <a:pt x="325" y="73"/>
                    <a:pt x="315" y="3"/>
                    <a:pt x="315" y="3"/>
                  </a:cubicBezTo>
                  <a:cubicBezTo>
                    <a:pt x="315" y="3"/>
                    <a:pt x="194" y="0"/>
                    <a:pt x="124" y="29"/>
                  </a:cubicBezTo>
                  <a:cubicBezTo>
                    <a:pt x="108" y="35"/>
                    <a:pt x="74" y="47"/>
                    <a:pt x="42" y="80"/>
                  </a:cubicBezTo>
                  <a:cubicBezTo>
                    <a:pt x="11" y="112"/>
                    <a:pt x="2" y="152"/>
                    <a:pt x="1" y="184"/>
                  </a:cubicBezTo>
                  <a:cubicBezTo>
                    <a:pt x="0" y="248"/>
                    <a:pt x="41" y="313"/>
                    <a:pt x="41" y="31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055"/>
              <a:endParaRPr lang="en-US" sz="1765" dirty="0">
                <a:solidFill>
                  <a:srgbClr val="000000"/>
                </a:solidFill>
              </a:endParaRPr>
            </a:p>
          </p:txBody>
        </p:sp>
        <p:sp>
          <p:nvSpPr>
            <p:cNvPr id="12" name="Freeform 6"/>
            <p:cNvSpPr>
              <a:spLocks/>
            </p:cNvSpPr>
            <p:nvPr userDrawn="1"/>
          </p:nvSpPr>
          <p:spPr bwMode="auto">
            <a:xfrm>
              <a:off x="6405563" y="2620963"/>
              <a:ext cx="3405188" cy="1720850"/>
            </a:xfrm>
            <a:custGeom>
              <a:avLst/>
              <a:gdLst>
                <a:gd name="T0" fmla="*/ 26 w 907"/>
                <a:gd name="T1" fmla="*/ 234 h 458"/>
                <a:gd name="T2" fmla="*/ 527 w 907"/>
                <a:gd name="T3" fmla="*/ 280 h 458"/>
                <a:gd name="T4" fmla="*/ 907 w 907"/>
                <a:gd name="T5" fmla="*/ 458 h 458"/>
                <a:gd name="T6" fmla="*/ 907 w 907"/>
                <a:gd name="T7" fmla="*/ 456 h 458"/>
                <a:gd name="T8" fmla="*/ 578 w 907"/>
                <a:gd name="T9" fmla="*/ 205 h 458"/>
                <a:gd name="T10" fmla="*/ 4 w 907"/>
                <a:gd name="T11" fmla="*/ 0 h 458"/>
                <a:gd name="T12" fmla="*/ 5 w 907"/>
                <a:gd name="T13" fmla="*/ 122 h 458"/>
                <a:gd name="T14" fmla="*/ 26 w 907"/>
                <a:gd name="T15" fmla="*/ 234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7" h="458">
                  <a:moveTo>
                    <a:pt x="26" y="234"/>
                  </a:moveTo>
                  <a:cubicBezTo>
                    <a:pt x="26" y="234"/>
                    <a:pt x="307" y="216"/>
                    <a:pt x="527" y="280"/>
                  </a:cubicBezTo>
                  <a:cubicBezTo>
                    <a:pt x="773" y="351"/>
                    <a:pt x="907" y="458"/>
                    <a:pt x="907" y="458"/>
                  </a:cubicBezTo>
                  <a:cubicBezTo>
                    <a:pt x="907" y="456"/>
                    <a:pt x="907" y="456"/>
                    <a:pt x="907" y="456"/>
                  </a:cubicBezTo>
                  <a:cubicBezTo>
                    <a:pt x="907" y="456"/>
                    <a:pt x="778" y="318"/>
                    <a:pt x="578" y="205"/>
                  </a:cubicBezTo>
                  <a:cubicBezTo>
                    <a:pt x="253" y="23"/>
                    <a:pt x="4" y="0"/>
                    <a:pt x="4" y="0"/>
                  </a:cubicBezTo>
                  <a:cubicBezTo>
                    <a:pt x="4" y="0"/>
                    <a:pt x="0" y="63"/>
                    <a:pt x="5" y="122"/>
                  </a:cubicBezTo>
                  <a:cubicBezTo>
                    <a:pt x="7" y="159"/>
                    <a:pt x="26" y="234"/>
                    <a:pt x="26" y="2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055"/>
              <a:endParaRPr lang="en-US" sz="1765" dirty="0">
                <a:solidFill>
                  <a:srgbClr val="000000"/>
                </a:solidFill>
              </a:endParaRPr>
            </a:p>
          </p:txBody>
        </p:sp>
        <p:sp>
          <p:nvSpPr>
            <p:cNvPr id="13" name="Freeform 7"/>
            <p:cNvSpPr>
              <a:spLocks noEditPoints="1"/>
            </p:cNvSpPr>
            <p:nvPr userDrawn="1"/>
          </p:nvSpPr>
          <p:spPr bwMode="auto">
            <a:xfrm>
              <a:off x="6443663" y="679451"/>
              <a:ext cx="5059363" cy="3783013"/>
            </a:xfrm>
            <a:custGeom>
              <a:avLst/>
              <a:gdLst>
                <a:gd name="T0" fmla="*/ 989 w 1348"/>
                <a:gd name="T1" fmla="*/ 325 h 1007"/>
                <a:gd name="T2" fmla="*/ 988 w 1348"/>
                <a:gd name="T3" fmla="*/ 336 h 1007"/>
                <a:gd name="T4" fmla="*/ 978 w 1348"/>
                <a:gd name="T5" fmla="*/ 349 h 1007"/>
                <a:gd name="T6" fmla="*/ 950 w 1348"/>
                <a:gd name="T7" fmla="*/ 341 h 1007"/>
                <a:gd name="T8" fmla="*/ 923 w 1348"/>
                <a:gd name="T9" fmla="*/ 332 h 1007"/>
                <a:gd name="T10" fmla="*/ 909 w 1348"/>
                <a:gd name="T11" fmla="*/ 327 h 1007"/>
                <a:gd name="T12" fmla="*/ 912 w 1348"/>
                <a:gd name="T13" fmla="*/ 320 h 1007"/>
                <a:gd name="T14" fmla="*/ 955 w 1348"/>
                <a:gd name="T15" fmla="*/ 301 h 1007"/>
                <a:gd name="T16" fmla="*/ 994 w 1348"/>
                <a:gd name="T17" fmla="*/ 304 h 1007"/>
                <a:gd name="T18" fmla="*/ 989 w 1348"/>
                <a:gd name="T19" fmla="*/ 325 h 1007"/>
                <a:gd name="T20" fmla="*/ 1347 w 1348"/>
                <a:gd name="T21" fmla="*/ 636 h 1007"/>
                <a:gd name="T22" fmla="*/ 1342 w 1348"/>
                <a:gd name="T23" fmla="*/ 608 h 1007"/>
                <a:gd name="T24" fmla="*/ 1303 w 1348"/>
                <a:gd name="T25" fmla="*/ 577 h 1007"/>
                <a:gd name="T26" fmla="*/ 1273 w 1348"/>
                <a:gd name="T27" fmla="*/ 538 h 1007"/>
                <a:gd name="T28" fmla="*/ 1176 w 1348"/>
                <a:gd name="T29" fmla="*/ 441 h 1007"/>
                <a:gd name="T30" fmla="*/ 1081 w 1348"/>
                <a:gd name="T31" fmla="*/ 345 h 1007"/>
                <a:gd name="T32" fmla="*/ 1065 w 1348"/>
                <a:gd name="T33" fmla="*/ 279 h 1007"/>
                <a:gd name="T34" fmla="*/ 1022 w 1348"/>
                <a:gd name="T35" fmla="*/ 232 h 1007"/>
                <a:gd name="T36" fmla="*/ 926 w 1348"/>
                <a:gd name="T37" fmla="*/ 178 h 1007"/>
                <a:gd name="T38" fmla="*/ 921 w 1348"/>
                <a:gd name="T39" fmla="*/ 143 h 1007"/>
                <a:gd name="T40" fmla="*/ 947 w 1348"/>
                <a:gd name="T41" fmla="*/ 109 h 1007"/>
                <a:gd name="T42" fmla="*/ 922 w 1348"/>
                <a:gd name="T43" fmla="*/ 67 h 1007"/>
                <a:gd name="T44" fmla="*/ 599 w 1348"/>
                <a:gd name="T45" fmla="*/ 3 h 1007"/>
                <a:gd name="T46" fmla="*/ 143 w 1348"/>
                <a:gd name="T47" fmla="*/ 183 h 1007"/>
                <a:gd name="T48" fmla="*/ 0 w 1348"/>
                <a:gd name="T49" fmla="*/ 481 h 1007"/>
                <a:gd name="T50" fmla="*/ 492 w 1348"/>
                <a:gd name="T51" fmla="*/ 640 h 1007"/>
                <a:gd name="T52" fmla="*/ 974 w 1348"/>
                <a:gd name="T53" fmla="*/ 1007 h 1007"/>
                <a:gd name="T54" fmla="*/ 926 w 1348"/>
                <a:gd name="T55" fmla="*/ 862 h 1007"/>
                <a:gd name="T56" fmla="*/ 867 w 1348"/>
                <a:gd name="T57" fmla="*/ 769 h 1007"/>
                <a:gd name="T58" fmla="*/ 821 w 1348"/>
                <a:gd name="T59" fmla="*/ 735 h 1007"/>
                <a:gd name="T60" fmla="*/ 598 w 1348"/>
                <a:gd name="T61" fmla="*/ 622 h 1007"/>
                <a:gd name="T62" fmla="*/ 523 w 1348"/>
                <a:gd name="T63" fmla="*/ 421 h 1007"/>
                <a:gd name="T64" fmla="*/ 540 w 1348"/>
                <a:gd name="T65" fmla="*/ 396 h 1007"/>
                <a:gd name="T66" fmla="*/ 552 w 1348"/>
                <a:gd name="T67" fmla="*/ 420 h 1007"/>
                <a:gd name="T68" fmla="*/ 638 w 1348"/>
                <a:gd name="T69" fmla="*/ 613 h 1007"/>
                <a:gd name="T70" fmla="*/ 828 w 1348"/>
                <a:gd name="T71" fmla="*/ 671 h 1007"/>
                <a:gd name="T72" fmla="*/ 898 w 1348"/>
                <a:gd name="T73" fmla="*/ 666 h 1007"/>
                <a:gd name="T74" fmla="*/ 1159 w 1348"/>
                <a:gd name="T75" fmla="*/ 740 h 1007"/>
                <a:gd name="T76" fmla="*/ 1189 w 1348"/>
                <a:gd name="T77" fmla="*/ 755 h 1007"/>
                <a:gd name="T78" fmla="*/ 1271 w 1348"/>
                <a:gd name="T79" fmla="*/ 786 h 1007"/>
                <a:gd name="T80" fmla="*/ 1299 w 1348"/>
                <a:gd name="T81" fmla="*/ 763 h 1007"/>
                <a:gd name="T82" fmla="*/ 1320 w 1348"/>
                <a:gd name="T83" fmla="*/ 737 h 1007"/>
                <a:gd name="T84" fmla="*/ 1343 w 1348"/>
                <a:gd name="T85" fmla="*/ 690 h 1007"/>
                <a:gd name="T86" fmla="*/ 1347 w 1348"/>
                <a:gd name="T87" fmla="*/ 636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48" h="1007">
                  <a:moveTo>
                    <a:pt x="989" y="325"/>
                  </a:moveTo>
                  <a:cubicBezTo>
                    <a:pt x="988" y="328"/>
                    <a:pt x="988" y="330"/>
                    <a:pt x="988" y="336"/>
                  </a:cubicBezTo>
                  <a:cubicBezTo>
                    <a:pt x="987" y="342"/>
                    <a:pt x="984" y="347"/>
                    <a:pt x="978" y="349"/>
                  </a:cubicBezTo>
                  <a:cubicBezTo>
                    <a:pt x="973" y="352"/>
                    <a:pt x="961" y="346"/>
                    <a:pt x="950" y="341"/>
                  </a:cubicBezTo>
                  <a:cubicBezTo>
                    <a:pt x="939" y="336"/>
                    <a:pt x="923" y="332"/>
                    <a:pt x="923" y="332"/>
                  </a:cubicBezTo>
                  <a:cubicBezTo>
                    <a:pt x="912" y="332"/>
                    <a:pt x="910" y="331"/>
                    <a:pt x="909" y="327"/>
                  </a:cubicBezTo>
                  <a:cubicBezTo>
                    <a:pt x="908" y="323"/>
                    <a:pt x="912" y="320"/>
                    <a:pt x="912" y="320"/>
                  </a:cubicBezTo>
                  <a:cubicBezTo>
                    <a:pt x="912" y="320"/>
                    <a:pt x="927" y="304"/>
                    <a:pt x="955" y="301"/>
                  </a:cubicBezTo>
                  <a:cubicBezTo>
                    <a:pt x="978" y="298"/>
                    <a:pt x="990" y="299"/>
                    <a:pt x="994" y="304"/>
                  </a:cubicBezTo>
                  <a:cubicBezTo>
                    <a:pt x="997" y="308"/>
                    <a:pt x="990" y="322"/>
                    <a:pt x="989" y="325"/>
                  </a:cubicBezTo>
                  <a:moveTo>
                    <a:pt x="1347" y="636"/>
                  </a:moveTo>
                  <a:cubicBezTo>
                    <a:pt x="1346" y="624"/>
                    <a:pt x="1348" y="619"/>
                    <a:pt x="1342" y="608"/>
                  </a:cubicBezTo>
                  <a:cubicBezTo>
                    <a:pt x="1333" y="594"/>
                    <a:pt x="1314" y="588"/>
                    <a:pt x="1303" y="577"/>
                  </a:cubicBezTo>
                  <a:cubicBezTo>
                    <a:pt x="1283" y="558"/>
                    <a:pt x="1286" y="551"/>
                    <a:pt x="1273" y="538"/>
                  </a:cubicBezTo>
                  <a:cubicBezTo>
                    <a:pt x="1261" y="525"/>
                    <a:pt x="1212" y="474"/>
                    <a:pt x="1176" y="441"/>
                  </a:cubicBezTo>
                  <a:cubicBezTo>
                    <a:pt x="1139" y="407"/>
                    <a:pt x="1088" y="359"/>
                    <a:pt x="1081" y="345"/>
                  </a:cubicBezTo>
                  <a:cubicBezTo>
                    <a:pt x="1069" y="323"/>
                    <a:pt x="1073" y="303"/>
                    <a:pt x="1065" y="279"/>
                  </a:cubicBezTo>
                  <a:cubicBezTo>
                    <a:pt x="1056" y="251"/>
                    <a:pt x="1022" y="232"/>
                    <a:pt x="1022" y="232"/>
                  </a:cubicBezTo>
                  <a:cubicBezTo>
                    <a:pt x="926" y="178"/>
                    <a:pt x="926" y="178"/>
                    <a:pt x="926" y="178"/>
                  </a:cubicBezTo>
                  <a:cubicBezTo>
                    <a:pt x="926" y="178"/>
                    <a:pt x="902" y="168"/>
                    <a:pt x="921" y="143"/>
                  </a:cubicBezTo>
                  <a:cubicBezTo>
                    <a:pt x="939" y="118"/>
                    <a:pt x="947" y="109"/>
                    <a:pt x="947" y="109"/>
                  </a:cubicBezTo>
                  <a:cubicBezTo>
                    <a:pt x="947" y="109"/>
                    <a:pt x="968" y="82"/>
                    <a:pt x="922" y="67"/>
                  </a:cubicBezTo>
                  <a:cubicBezTo>
                    <a:pt x="877" y="52"/>
                    <a:pt x="736" y="0"/>
                    <a:pt x="599" y="3"/>
                  </a:cubicBezTo>
                  <a:cubicBezTo>
                    <a:pt x="477" y="7"/>
                    <a:pt x="309" y="29"/>
                    <a:pt x="143" y="183"/>
                  </a:cubicBezTo>
                  <a:cubicBezTo>
                    <a:pt x="15" y="302"/>
                    <a:pt x="0" y="481"/>
                    <a:pt x="0" y="481"/>
                  </a:cubicBezTo>
                  <a:cubicBezTo>
                    <a:pt x="0" y="481"/>
                    <a:pt x="237" y="513"/>
                    <a:pt x="492" y="640"/>
                  </a:cubicBezTo>
                  <a:cubicBezTo>
                    <a:pt x="814" y="806"/>
                    <a:pt x="974" y="1007"/>
                    <a:pt x="974" y="1007"/>
                  </a:cubicBezTo>
                  <a:cubicBezTo>
                    <a:pt x="974" y="1007"/>
                    <a:pt x="959" y="920"/>
                    <a:pt x="926" y="862"/>
                  </a:cubicBezTo>
                  <a:cubicBezTo>
                    <a:pt x="905" y="827"/>
                    <a:pt x="867" y="769"/>
                    <a:pt x="867" y="769"/>
                  </a:cubicBezTo>
                  <a:cubicBezTo>
                    <a:pt x="867" y="769"/>
                    <a:pt x="847" y="739"/>
                    <a:pt x="821" y="735"/>
                  </a:cubicBezTo>
                  <a:cubicBezTo>
                    <a:pt x="763" y="727"/>
                    <a:pt x="680" y="698"/>
                    <a:pt x="598" y="622"/>
                  </a:cubicBezTo>
                  <a:cubicBezTo>
                    <a:pt x="507" y="538"/>
                    <a:pt x="523" y="421"/>
                    <a:pt x="523" y="421"/>
                  </a:cubicBezTo>
                  <a:cubicBezTo>
                    <a:pt x="523" y="421"/>
                    <a:pt x="524" y="396"/>
                    <a:pt x="540" y="396"/>
                  </a:cubicBezTo>
                  <a:cubicBezTo>
                    <a:pt x="556" y="396"/>
                    <a:pt x="552" y="420"/>
                    <a:pt x="552" y="420"/>
                  </a:cubicBezTo>
                  <a:cubicBezTo>
                    <a:pt x="552" y="420"/>
                    <a:pt x="552" y="531"/>
                    <a:pt x="638" y="613"/>
                  </a:cubicBezTo>
                  <a:cubicBezTo>
                    <a:pt x="638" y="613"/>
                    <a:pt x="684" y="671"/>
                    <a:pt x="828" y="671"/>
                  </a:cubicBezTo>
                  <a:cubicBezTo>
                    <a:pt x="857" y="671"/>
                    <a:pt x="878" y="665"/>
                    <a:pt x="898" y="666"/>
                  </a:cubicBezTo>
                  <a:cubicBezTo>
                    <a:pt x="919" y="667"/>
                    <a:pt x="1159" y="740"/>
                    <a:pt x="1159" y="740"/>
                  </a:cubicBezTo>
                  <a:cubicBezTo>
                    <a:pt x="1159" y="740"/>
                    <a:pt x="1181" y="751"/>
                    <a:pt x="1189" y="755"/>
                  </a:cubicBezTo>
                  <a:cubicBezTo>
                    <a:pt x="1205" y="762"/>
                    <a:pt x="1240" y="796"/>
                    <a:pt x="1271" y="786"/>
                  </a:cubicBezTo>
                  <a:cubicBezTo>
                    <a:pt x="1287" y="781"/>
                    <a:pt x="1292" y="772"/>
                    <a:pt x="1299" y="763"/>
                  </a:cubicBezTo>
                  <a:cubicBezTo>
                    <a:pt x="1305" y="756"/>
                    <a:pt x="1311" y="749"/>
                    <a:pt x="1320" y="737"/>
                  </a:cubicBezTo>
                  <a:cubicBezTo>
                    <a:pt x="1327" y="728"/>
                    <a:pt x="1337" y="711"/>
                    <a:pt x="1343" y="690"/>
                  </a:cubicBezTo>
                  <a:cubicBezTo>
                    <a:pt x="1347" y="678"/>
                    <a:pt x="1347" y="644"/>
                    <a:pt x="1347" y="63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055"/>
              <a:endParaRPr lang="en-US" sz="1765" dirty="0">
                <a:solidFill>
                  <a:srgbClr val="000000"/>
                </a:solidFill>
              </a:endParaRPr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317500" y="866776"/>
              <a:ext cx="5818188" cy="5000625"/>
            </a:xfrm>
            <a:custGeom>
              <a:avLst/>
              <a:gdLst>
                <a:gd name="T0" fmla="*/ 1389 w 1550"/>
                <a:gd name="T1" fmla="*/ 8 h 1331"/>
                <a:gd name="T2" fmla="*/ 1542 w 1550"/>
                <a:gd name="T3" fmla="*/ 156 h 1331"/>
                <a:gd name="T4" fmla="*/ 1526 w 1550"/>
                <a:gd name="T5" fmla="*/ 298 h 1331"/>
                <a:gd name="T6" fmla="*/ 1531 w 1550"/>
                <a:gd name="T7" fmla="*/ 424 h 1331"/>
                <a:gd name="T8" fmla="*/ 1240 w 1550"/>
                <a:gd name="T9" fmla="*/ 505 h 1331"/>
                <a:gd name="T10" fmla="*/ 1186 w 1550"/>
                <a:gd name="T11" fmla="*/ 633 h 1331"/>
                <a:gd name="T12" fmla="*/ 1223 w 1550"/>
                <a:gd name="T13" fmla="*/ 776 h 1331"/>
                <a:gd name="T14" fmla="*/ 1092 w 1550"/>
                <a:gd name="T15" fmla="*/ 826 h 1331"/>
                <a:gd name="T16" fmla="*/ 964 w 1550"/>
                <a:gd name="T17" fmla="*/ 886 h 1331"/>
                <a:gd name="T18" fmla="*/ 1050 w 1550"/>
                <a:gd name="T19" fmla="*/ 773 h 1331"/>
                <a:gd name="T20" fmla="*/ 1124 w 1550"/>
                <a:gd name="T21" fmla="*/ 710 h 1331"/>
                <a:gd name="T22" fmla="*/ 1129 w 1550"/>
                <a:gd name="T23" fmla="*/ 677 h 1331"/>
                <a:gd name="T24" fmla="*/ 1101 w 1550"/>
                <a:gd name="T25" fmla="*/ 670 h 1331"/>
                <a:gd name="T26" fmla="*/ 1013 w 1550"/>
                <a:gd name="T27" fmla="*/ 744 h 1331"/>
                <a:gd name="T28" fmla="*/ 895 w 1550"/>
                <a:gd name="T29" fmla="*/ 919 h 1331"/>
                <a:gd name="T30" fmla="*/ 671 w 1550"/>
                <a:gd name="T31" fmla="*/ 1021 h 1331"/>
                <a:gd name="T32" fmla="*/ 912 w 1550"/>
                <a:gd name="T33" fmla="*/ 674 h 1331"/>
                <a:gd name="T34" fmla="*/ 1032 w 1550"/>
                <a:gd name="T35" fmla="*/ 570 h 1331"/>
                <a:gd name="T36" fmla="*/ 1115 w 1550"/>
                <a:gd name="T37" fmla="*/ 514 h 1331"/>
                <a:gd name="T38" fmla="*/ 1120 w 1550"/>
                <a:gd name="T39" fmla="*/ 480 h 1331"/>
                <a:gd name="T40" fmla="*/ 1086 w 1550"/>
                <a:gd name="T41" fmla="*/ 477 h 1331"/>
                <a:gd name="T42" fmla="*/ 883 w 1550"/>
                <a:gd name="T43" fmla="*/ 635 h 1331"/>
                <a:gd name="T44" fmla="*/ 606 w 1550"/>
                <a:gd name="T45" fmla="*/ 1053 h 1331"/>
                <a:gd name="T46" fmla="*/ 361 w 1550"/>
                <a:gd name="T47" fmla="*/ 1163 h 1331"/>
                <a:gd name="T48" fmla="*/ 759 w 1550"/>
                <a:gd name="T49" fmla="*/ 605 h 1331"/>
                <a:gd name="T50" fmla="*/ 929 w 1550"/>
                <a:gd name="T51" fmla="*/ 451 h 1331"/>
                <a:gd name="T52" fmla="*/ 1101 w 1550"/>
                <a:gd name="T53" fmla="*/ 333 h 1331"/>
                <a:gd name="T54" fmla="*/ 1119 w 1550"/>
                <a:gd name="T55" fmla="*/ 296 h 1331"/>
                <a:gd name="T56" fmla="*/ 1084 w 1550"/>
                <a:gd name="T57" fmla="*/ 291 h 1331"/>
                <a:gd name="T58" fmla="*/ 742 w 1550"/>
                <a:gd name="T59" fmla="*/ 556 h 1331"/>
                <a:gd name="T60" fmla="*/ 291 w 1550"/>
                <a:gd name="T61" fmla="*/ 1198 h 1331"/>
                <a:gd name="T62" fmla="*/ 0 w 1550"/>
                <a:gd name="T63" fmla="*/ 1331 h 1331"/>
                <a:gd name="T64" fmla="*/ 601 w 1550"/>
                <a:gd name="T65" fmla="*/ 466 h 1331"/>
                <a:gd name="T66" fmla="*/ 1083 w 1550"/>
                <a:gd name="T67" fmla="*/ 109 h 1331"/>
                <a:gd name="T68" fmla="*/ 1389 w 1550"/>
                <a:gd name="T69" fmla="*/ 8 h 1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50" h="1331">
                  <a:moveTo>
                    <a:pt x="1389" y="8"/>
                  </a:moveTo>
                  <a:cubicBezTo>
                    <a:pt x="1467" y="0"/>
                    <a:pt x="1550" y="28"/>
                    <a:pt x="1542" y="156"/>
                  </a:cubicBezTo>
                  <a:cubicBezTo>
                    <a:pt x="1538" y="205"/>
                    <a:pt x="1528" y="263"/>
                    <a:pt x="1526" y="298"/>
                  </a:cubicBezTo>
                  <a:cubicBezTo>
                    <a:pt x="1524" y="341"/>
                    <a:pt x="1531" y="424"/>
                    <a:pt x="1531" y="424"/>
                  </a:cubicBezTo>
                  <a:cubicBezTo>
                    <a:pt x="1346" y="415"/>
                    <a:pt x="1275" y="474"/>
                    <a:pt x="1240" y="505"/>
                  </a:cubicBezTo>
                  <a:cubicBezTo>
                    <a:pt x="1204" y="536"/>
                    <a:pt x="1189" y="578"/>
                    <a:pt x="1186" y="633"/>
                  </a:cubicBezTo>
                  <a:cubicBezTo>
                    <a:pt x="1183" y="703"/>
                    <a:pt x="1223" y="776"/>
                    <a:pt x="1223" y="776"/>
                  </a:cubicBezTo>
                  <a:cubicBezTo>
                    <a:pt x="1223" y="776"/>
                    <a:pt x="1134" y="807"/>
                    <a:pt x="1092" y="826"/>
                  </a:cubicBezTo>
                  <a:cubicBezTo>
                    <a:pt x="1051" y="845"/>
                    <a:pt x="966" y="885"/>
                    <a:pt x="964" y="886"/>
                  </a:cubicBezTo>
                  <a:cubicBezTo>
                    <a:pt x="965" y="883"/>
                    <a:pt x="988" y="832"/>
                    <a:pt x="1050" y="773"/>
                  </a:cubicBezTo>
                  <a:cubicBezTo>
                    <a:pt x="1089" y="735"/>
                    <a:pt x="1124" y="710"/>
                    <a:pt x="1124" y="710"/>
                  </a:cubicBezTo>
                  <a:cubicBezTo>
                    <a:pt x="1124" y="710"/>
                    <a:pt x="1143" y="695"/>
                    <a:pt x="1129" y="677"/>
                  </a:cubicBezTo>
                  <a:cubicBezTo>
                    <a:pt x="1119" y="664"/>
                    <a:pt x="1101" y="670"/>
                    <a:pt x="1101" y="670"/>
                  </a:cubicBezTo>
                  <a:cubicBezTo>
                    <a:pt x="1101" y="670"/>
                    <a:pt x="1096" y="666"/>
                    <a:pt x="1013" y="744"/>
                  </a:cubicBezTo>
                  <a:cubicBezTo>
                    <a:pt x="930" y="822"/>
                    <a:pt x="895" y="919"/>
                    <a:pt x="895" y="919"/>
                  </a:cubicBezTo>
                  <a:cubicBezTo>
                    <a:pt x="671" y="1021"/>
                    <a:pt x="671" y="1021"/>
                    <a:pt x="671" y="1021"/>
                  </a:cubicBezTo>
                  <a:cubicBezTo>
                    <a:pt x="674" y="1015"/>
                    <a:pt x="760" y="820"/>
                    <a:pt x="912" y="674"/>
                  </a:cubicBezTo>
                  <a:cubicBezTo>
                    <a:pt x="938" y="648"/>
                    <a:pt x="972" y="613"/>
                    <a:pt x="1032" y="570"/>
                  </a:cubicBezTo>
                  <a:cubicBezTo>
                    <a:pt x="1083" y="533"/>
                    <a:pt x="1115" y="514"/>
                    <a:pt x="1115" y="514"/>
                  </a:cubicBezTo>
                  <a:cubicBezTo>
                    <a:pt x="1115" y="514"/>
                    <a:pt x="1134" y="499"/>
                    <a:pt x="1120" y="480"/>
                  </a:cubicBezTo>
                  <a:cubicBezTo>
                    <a:pt x="1107" y="463"/>
                    <a:pt x="1086" y="477"/>
                    <a:pt x="1086" y="477"/>
                  </a:cubicBezTo>
                  <a:cubicBezTo>
                    <a:pt x="1086" y="477"/>
                    <a:pt x="995" y="528"/>
                    <a:pt x="883" y="635"/>
                  </a:cubicBezTo>
                  <a:cubicBezTo>
                    <a:pt x="701" y="809"/>
                    <a:pt x="606" y="1053"/>
                    <a:pt x="606" y="1053"/>
                  </a:cubicBezTo>
                  <a:cubicBezTo>
                    <a:pt x="361" y="1163"/>
                    <a:pt x="361" y="1163"/>
                    <a:pt x="361" y="1163"/>
                  </a:cubicBezTo>
                  <a:cubicBezTo>
                    <a:pt x="361" y="1163"/>
                    <a:pt x="540" y="820"/>
                    <a:pt x="759" y="605"/>
                  </a:cubicBezTo>
                  <a:cubicBezTo>
                    <a:pt x="813" y="553"/>
                    <a:pt x="847" y="514"/>
                    <a:pt x="929" y="451"/>
                  </a:cubicBezTo>
                  <a:cubicBezTo>
                    <a:pt x="1025" y="378"/>
                    <a:pt x="1101" y="333"/>
                    <a:pt x="1101" y="333"/>
                  </a:cubicBezTo>
                  <a:cubicBezTo>
                    <a:pt x="1101" y="333"/>
                    <a:pt x="1132" y="318"/>
                    <a:pt x="1119" y="296"/>
                  </a:cubicBezTo>
                  <a:cubicBezTo>
                    <a:pt x="1107" y="274"/>
                    <a:pt x="1084" y="291"/>
                    <a:pt x="1084" y="291"/>
                  </a:cubicBezTo>
                  <a:cubicBezTo>
                    <a:pt x="1084" y="291"/>
                    <a:pt x="952" y="354"/>
                    <a:pt x="742" y="556"/>
                  </a:cubicBezTo>
                  <a:cubicBezTo>
                    <a:pt x="468" y="820"/>
                    <a:pt x="291" y="1198"/>
                    <a:pt x="291" y="1198"/>
                  </a:cubicBezTo>
                  <a:cubicBezTo>
                    <a:pt x="0" y="1331"/>
                    <a:pt x="0" y="1331"/>
                    <a:pt x="0" y="1331"/>
                  </a:cubicBezTo>
                  <a:cubicBezTo>
                    <a:pt x="181" y="1011"/>
                    <a:pt x="329" y="748"/>
                    <a:pt x="601" y="466"/>
                  </a:cubicBezTo>
                  <a:cubicBezTo>
                    <a:pt x="742" y="321"/>
                    <a:pt x="959" y="163"/>
                    <a:pt x="1083" y="109"/>
                  </a:cubicBezTo>
                  <a:cubicBezTo>
                    <a:pt x="1206" y="55"/>
                    <a:pt x="1277" y="20"/>
                    <a:pt x="1389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055"/>
              <a:endParaRPr lang="en-US" sz="1765" dirty="0">
                <a:solidFill>
                  <a:srgbClr val="000000"/>
                </a:solidFill>
              </a:endParaRPr>
            </a:p>
          </p:txBody>
        </p:sp>
        <p:sp>
          <p:nvSpPr>
            <p:cNvPr id="15" name="Freeform 9"/>
            <p:cNvSpPr>
              <a:spLocks noEditPoints="1"/>
            </p:cNvSpPr>
            <p:nvPr userDrawn="1"/>
          </p:nvSpPr>
          <p:spPr bwMode="auto">
            <a:xfrm>
              <a:off x="6757988" y="4729163"/>
              <a:ext cx="1614488" cy="1112838"/>
            </a:xfrm>
            <a:custGeom>
              <a:avLst/>
              <a:gdLst>
                <a:gd name="T0" fmla="*/ 221 w 430"/>
                <a:gd name="T1" fmla="*/ 38 h 296"/>
                <a:gd name="T2" fmla="*/ 315 w 430"/>
                <a:gd name="T3" fmla="*/ 131 h 296"/>
                <a:gd name="T4" fmla="*/ 114 w 430"/>
                <a:gd name="T5" fmla="*/ 131 h 296"/>
                <a:gd name="T6" fmla="*/ 221 w 430"/>
                <a:gd name="T7" fmla="*/ 38 h 296"/>
                <a:gd name="T8" fmla="*/ 324 w 430"/>
                <a:gd name="T9" fmla="*/ 231 h 296"/>
                <a:gd name="T10" fmla="*/ 215 w 430"/>
                <a:gd name="T11" fmla="*/ 260 h 296"/>
                <a:gd name="T12" fmla="*/ 114 w 430"/>
                <a:gd name="T13" fmla="*/ 166 h 296"/>
                <a:gd name="T14" fmla="*/ 430 w 430"/>
                <a:gd name="T15" fmla="*/ 166 h 296"/>
                <a:gd name="T16" fmla="*/ 193 w 430"/>
                <a:gd name="T17" fmla="*/ 0 h 296"/>
                <a:gd name="T18" fmla="*/ 1 w 430"/>
                <a:gd name="T19" fmla="*/ 150 h 296"/>
                <a:gd name="T20" fmla="*/ 218 w 430"/>
                <a:gd name="T21" fmla="*/ 296 h 296"/>
                <a:gd name="T22" fmla="*/ 353 w 430"/>
                <a:gd name="T23" fmla="*/ 267 h 296"/>
                <a:gd name="T24" fmla="*/ 324 w 430"/>
                <a:gd name="T25" fmla="*/ 231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0" h="296">
                  <a:moveTo>
                    <a:pt x="221" y="38"/>
                  </a:moveTo>
                  <a:cubicBezTo>
                    <a:pt x="314" y="36"/>
                    <a:pt x="315" y="131"/>
                    <a:pt x="315" y="131"/>
                  </a:cubicBezTo>
                  <a:cubicBezTo>
                    <a:pt x="114" y="131"/>
                    <a:pt x="114" y="131"/>
                    <a:pt x="114" y="131"/>
                  </a:cubicBezTo>
                  <a:cubicBezTo>
                    <a:pt x="114" y="131"/>
                    <a:pt x="114" y="39"/>
                    <a:pt x="221" y="38"/>
                  </a:cubicBezTo>
                  <a:moveTo>
                    <a:pt x="324" y="231"/>
                  </a:moveTo>
                  <a:cubicBezTo>
                    <a:pt x="303" y="252"/>
                    <a:pt x="255" y="261"/>
                    <a:pt x="215" y="260"/>
                  </a:cubicBezTo>
                  <a:cubicBezTo>
                    <a:pt x="159" y="260"/>
                    <a:pt x="120" y="223"/>
                    <a:pt x="114" y="166"/>
                  </a:cubicBezTo>
                  <a:cubicBezTo>
                    <a:pt x="430" y="166"/>
                    <a:pt x="430" y="166"/>
                    <a:pt x="430" y="166"/>
                  </a:cubicBezTo>
                  <a:cubicBezTo>
                    <a:pt x="430" y="43"/>
                    <a:pt x="301" y="0"/>
                    <a:pt x="193" y="0"/>
                  </a:cubicBezTo>
                  <a:cubicBezTo>
                    <a:pt x="94" y="0"/>
                    <a:pt x="0" y="75"/>
                    <a:pt x="1" y="150"/>
                  </a:cubicBezTo>
                  <a:cubicBezTo>
                    <a:pt x="1" y="172"/>
                    <a:pt x="28" y="296"/>
                    <a:pt x="218" y="296"/>
                  </a:cubicBezTo>
                  <a:cubicBezTo>
                    <a:pt x="286" y="296"/>
                    <a:pt x="319" y="285"/>
                    <a:pt x="353" y="267"/>
                  </a:cubicBezTo>
                  <a:cubicBezTo>
                    <a:pt x="354" y="267"/>
                    <a:pt x="327" y="233"/>
                    <a:pt x="324" y="2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055"/>
              <a:endParaRPr lang="en-US" sz="1765" dirty="0">
                <a:solidFill>
                  <a:srgbClr val="000000"/>
                </a:solidFill>
              </a:endParaRPr>
            </a:p>
          </p:txBody>
        </p:sp>
        <p:sp>
          <p:nvSpPr>
            <p:cNvPr id="16" name="Freeform 10"/>
            <p:cNvSpPr>
              <a:spLocks noEditPoints="1"/>
            </p:cNvSpPr>
            <p:nvPr userDrawn="1"/>
          </p:nvSpPr>
          <p:spPr bwMode="auto">
            <a:xfrm>
              <a:off x="8493125" y="4733926"/>
              <a:ext cx="1609725" cy="1570038"/>
            </a:xfrm>
            <a:custGeom>
              <a:avLst/>
              <a:gdLst>
                <a:gd name="T0" fmla="*/ 214 w 429"/>
                <a:gd name="T1" fmla="*/ 257 h 418"/>
                <a:gd name="T2" fmla="*/ 112 w 429"/>
                <a:gd name="T3" fmla="*/ 148 h 418"/>
                <a:gd name="T4" fmla="*/ 214 w 429"/>
                <a:gd name="T5" fmla="*/ 39 h 418"/>
                <a:gd name="T6" fmla="*/ 317 w 429"/>
                <a:gd name="T7" fmla="*/ 148 h 418"/>
                <a:gd name="T8" fmla="*/ 214 w 429"/>
                <a:gd name="T9" fmla="*/ 257 h 418"/>
                <a:gd name="T10" fmla="*/ 428 w 429"/>
                <a:gd name="T11" fmla="*/ 0 h 418"/>
                <a:gd name="T12" fmla="*/ 318 w 429"/>
                <a:gd name="T13" fmla="*/ 1 h 418"/>
                <a:gd name="T14" fmla="*/ 317 w 429"/>
                <a:gd name="T15" fmla="*/ 29 h 418"/>
                <a:gd name="T16" fmla="*/ 208 w 429"/>
                <a:gd name="T17" fmla="*/ 3 h 418"/>
                <a:gd name="T18" fmla="*/ 0 w 429"/>
                <a:gd name="T19" fmla="*/ 145 h 418"/>
                <a:gd name="T20" fmla="*/ 206 w 429"/>
                <a:gd name="T21" fmla="*/ 294 h 418"/>
                <a:gd name="T22" fmla="*/ 314 w 429"/>
                <a:gd name="T23" fmla="*/ 269 h 418"/>
                <a:gd name="T24" fmla="*/ 317 w 429"/>
                <a:gd name="T25" fmla="*/ 269 h 418"/>
                <a:gd name="T26" fmla="*/ 219 w 429"/>
                <a:gd name="T27" fmla="*/ 382 h 418"/>
                <a:gd name="T28" fmla="*/ 88 w 429"/>
                <a:gd name="T29" fmla="*/ 345 h 418"/>
                <a:gd name="T30" fmla="*/ 69 w 429"/>
                <a:gd name="T31" fmla="*/ 390 h 418"/>
                <a:gd name="T32" fmla="*/ 238 w 429"/>
                <a:gd name="T33" fmla="*/ 417 h 418"/>
                <a:gd name="T34" fmla="*/ 341 w 429"/>
                <a:gd name="T35" fmla="*/ 390 h 418"/>
                <a:gd name="T36" fmla="*/ 420 w 429"/>
                <a:gd name="T37" fmla="*/ 312 h 418"/>
                <a:gd name="T38" fmla="*/ 428 w 429"/>
                <a:gd name="T39" fmla="*/ 236 h 418"/>
                <a:gd name="T40" fmla="*/ 428 w 429"/>
                <a:gd name="T41" fmla="*/ 0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9" h="418">
                  <a:moveTo>
                    <a:pt x="214" y="257"/>
                  </a:moveTo>
                  <a:cubicBezTo>
                    <a:pt x="160" y="257"/>
                    <a:pt x="112" y="220"/>
                    <a:pt x="112" y="148"/>
                  </a:cubicBezTo>
                  <a:cubicBezTo>
                    <a:pt x="112" y="76"/>
                    <a:pt x="154" y="39"/>
                    <a:pt x="214" y="39"/>
                  </a:cubicBezTo>
                  <a:cubicBezTo>
                    <a:pt x="288" y="39"/>
                    <a:pt x="317" y="90"/>
                    <a:pt x="317" y="148"/>
                  </a:cubicBezTo>
                  <a:cubicBezTo>
                    <a:pt x="317" y="220"/>
                    <a:pt x="279" y="257"/>
                    <a:pt x="214" y="257"/>
                  </a:cubicBezTo>
                  <a:moveTo>
                    <a:pt x="428" y="0"/>
                  </a:moveTo>
                  <a:cubicBezTo>
                    <a:pt x="318" y="1"/>
                    <a:pt x="318" y="1"/>
                    <a:pt x="318" y="1"/>
                  </a:cubicBezTo>
                  <a:cubicBezTo>
                    <a:pt x="318" y="1"/>
                    <a:pt x="317" y="22"/>
                    <a:pt x="317" y="29"/>
                  </a:cubicBezTo>
                  <a:cubicBezTo>
                    <a:pt x="316" y="29"/>
                    <a:pt x="288" y="3"/>
                    <a:pt x="208" y="3"/>
                  </a:cubicBezTo>
                  <a:cubicBezTo>
                    <a:pt x="96" y="4"/>
                    <a:pt x="1" y="69"/>
                    <a:pt x="0" y="145"/>
                  </a:cubicBezTo>
                  <a:cubicBezTo>
                    <a:pt x="0" y="241"/>
                    <a:pt x="117" y="292"/>
                    <a:pt x="206" y="294"/>
                  </a:cubicBezTo>
                  <a:cubicBezTo>
                    <a:pt x="246" y="294"/>
                    <a:pt x="285" y="286"/>
                    <a:pt x="314" y="269"/>
                  </a:cubicBezTo>
                  <a:cubicBezTo>
                    <a:pt x="317" y="269"/>
                    <a:pt x="317" y="269"/>
                    <a:pt x="317" y="269"/>
                  </a:cubicBezTo>
                  <a:cubicBezTo>
                    <a:pt x="317" y="298"/>
                    <a:pt x="315" y="383"/>
                    <a:pt x="219" y="382"/>
                  </a:cubicBezTo>
                  <a:cubicBezTo>
                    <a:pt x="129" y="382"/>
                    <a:pt x="88" y="345"/>
                    <a:pt x="88" y="345"/>
                  </a:cubicBezTo>
                  <a:cubicBezTo>
                    <a:pt x="69" y="390"/>
                    <a:pt x="69" y="390"/>
                    <a:pt x="69" y="390"/>
                  </a:cubicBezTo>
                  <a:cubicBezTo>
                    <a:pt x="69" y="390"/>
                    <a:pt x="116" y="418"/>
                    <a:pt x="238" y="417"/>
                  </a:cubicBezTo>
                  <a:cubicBezTo>
                    <a:pt x="277" y="417"/>
                    <a:pt x="314" y="404"/>
                    <a:pt x="341" y="390"/>
                  </a:cubicBezTo>
                  <a:cubicBezTo>
                    <a:pt x="373" y="374"/>
                    <a:pt x="407" y="347"/>
                    <a:pt x="420" y="312"/>
                  </a:cubicBezTo>
                  <a:cubicBezTo>
                    <a:pt x="428" y="290"/>
                    <a:pt x="428" y="263"/>
                    <a:pt x="428" y="236"/>
                  </a:cubicBezTo>
                  <a:cubicBezTo>
                    <a:pt x="429" y="198"/>
                    <a:pt x="428" y="0"/>
                    <a:pt x="4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055"/>
              <a:endParaRPr lang="en-US" sz="1765" dirty="0">
                <a:solidFill>
                  <a:srgbClr val="000000"/>
                </a:solidFill>
              </a:endParaRPr>
            </a:p>
          </p:txBody>
        </p:sp>
        <p:sp>
          <p:nvSpPr>
            <p:cNvPr id="17" name="Freeform 11"/>
            <p:cNvSpPr>
              <a:spLocks noEditPoints="1"/>
            </p:cNvSpPr>
            <p:nvPr userDrawn="1"/>
          </p:nvSpPr>
          <p:spPr bwMode="auto">
            <a:xfrm>
              <a:off x="10272713" y="4759326"/>
              <a:ext cx="1843088" cy="1184275"/>
            </a:xfrm>
            <a:custGeom>
              <a:avLst/>
              <a:gdLst>
                <a:gd name="T0" fmla="*/ 210 w 491"/>
                <a:gd name="T1" fmla="*/ 256 h 315"/>
                <a:gd name="T2" fmla="*/ 108 w 491"/>
                <a:gd name="T3" fmla="*/ 147 h 315"/>
                <a:gd name="T4" fmla="*/ 210 w 491"/>
                <a:gd name="T5" fmla="*/ 37 h 315"/>
                <a:gd name="T6" fmla="*/ 313 w 491"/>
                <a:gd name="T7" fmla="*/ 147 h 315"/>
                <a:gd name="T8" fmla="*/ 210 w 491"/>
                <a:gd name="T9" fmla="*/ 256 h 315"/>
                <a:gd name="T10" fmla="*/ 475 w 491"/>
                <a:gd name="T11" fmla="*/ 247 h 315"/>
                <a:gd name="T12" fmla="*/ 438 w 491"/>
                <a:gd name="T13" fmla="*/ 250 h 315"/>
                <a:gd name="T14" fmla="*/ 425 w 491"/>
                <a:gd name="T15" fmla="*/ 153 h 315"/>
                <a:gd name="T16" fmla="*/ 425 w 491"/>
                <a:gd name="T17" fmla="*/ 144 h 315"/>
                <a:gd name="T18" fmla="*/ 213 w 491"/>
                <a:gd name="T19" fmla="*/ 0 h 315"/>
                <a:gd name="T20" fmla="*/ 0 w 491"/>
                <a:gd name="T21" fmla="*/ 144 h 315"/>
                <a:gd name="T22" fmla="*/ 213 w 491"/>
                <a:gd name="T23" fmla="*/ 292 h 315"/>
                <a:gd name="T24" fmla="*/ 327 w 491"/>
                <a:gd name="T25" fmla="*/ 261 h 315"/>
                <a:gd name="T26" fmla="*/ 360 w 491"/>
                <a:gd name="T27" fmla="*/ 277 h 315"/>
                <a:gd name="T28" fmla="*/ 491 w 491"/>
                <a:gd name="T29" fmla="*/ 269 h 315"/>
                <a:gd name="T30" fmla="*/ 475 w 491"/>
                <a:gd name="T31" fmla="*/ 247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1" h="315">
                  <a:moveTo>
                    <a:pt x="210" y="256"/>
                  </a:moveTo>
                  <a:cubicBezTo>
                    <a:pt x="156" y="256"/>
                    <a:pt x="108" y="218"/>
                    <a:pt x="108" y="147"/>
                  </a:cubicBezTo>
                  <a:cubicBezTo>
                    <a:pt x="108" y="75"/>
                    <a:pt x="150" y="37"/>
                    <a:pt x="210" y="37"/>
                  </a:cubicBezTo>
                  <a:cubicBezTo>
                    <a:pt x="284" y="37"/>
                    <a:pt x="313" y="88"/>
                    <a:pt x="313" y="147"/>
                  </a:cubicBezTo>
                  <a:cubicBezTo>
                    <a:pt x="313" y="218"/>
                    <a:pt x="274" y="256"/>
                    <a:pt x="210" y="256"/>
                  </a:cubicBezTo>
                  <a:moveTo>
                    <a:pt x="475" y="247"/>
                  </a:moveTo>
                  <a:cubicBezTo>
                    <a:pt x="475" y="247"/>
                    <a:pt x="450" y="257"/>
                    <a:pt x="438" y="250"/>
                  </a:cubicBezTo>
                  <a:cubicBezTo>
                    <a:pt x="420" y="239"/>
                    <a:pt x="424" y="188"/>
                    <a:pt x="425" y="153"/>
                  </a:cubicBezTo>
                  <a:cubicBezTo>
                    <a:pt x="425" y="150"/>
                    <a:pt x="425" y="147"/>
                    <a:pt x="425" y="144"/>
                  </a:cubicBezTo>
                  <a:cubicBezTo>
                    <a:pt x="425" y="65"/>
                    <a:pt x="330" y="0"/>
                    <a:pt x="213" y="0"/>
                  </a:cubicBezTo>
                  <a:cubicBezTo>
                    <a:pt x="95" y="0"/>
                    <a:pt x="0" y="65"/>
                    <a:pt x="0" y="144"/>
                  </a:cubicBezTo>
                  <a:cubicBezTo>
                    <a:pt x="0" y="224"/>
                    <a:pt x="95" y="292"/>
                    <a:pt x="213" y="292"/>
                  </a:cubicBezTo>
                  <a:cubicBezTo>
                    <a:pt x="259" y="292"/>
                    <a:pt x="293" y="278"/>
                    <a:pt x="327" y="261"/>
                  </a:cubicBezTo>
                  <a:cubicBezTo>
                    <a:pt x="337" y="267"/>
                    <a:pt x="357" y="276"/>
                    <a:pt x="360" y="277"/>
                  </a:cubicBezTo>
                  <a:cubicBezTo>
                    <a:pt x="457" y="315"/>
                    <a:pt x="491" y="269"/>
                    <a:pt x="491" y="269"/>
                  </a:cubicBezTo>
                  <a:lnTo>
                    <a:pt x="475" y="2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055"/>
              <a:endParaRPr lang="en-US" sz="1765" dirty="0">
                <a:solidFill>
                  <a:srgbClr val="000000"/>
                </a:solidFill>
              </a:endParaRPr>
            </a:p>
          </p:txBody>
        </p:sp>
        <p:sp>
          <p:nvSpPr>
            <p:cNvPr id="18" name="Freeform 12"/>
            <p:cNvSpPr>
              <a:spLocks noEditPoints="1"/>
            </p:cNvSpPr>
            <p:nvPr userDrawn="1"/>
          </p:nvSpPr>
          <p:spPr bwMode="auto">
            <a:xfrm>
              <a:off x="5181600" y="4124326"/>
              <a:ext cx="1843088" cy="1720850"/>
            </a:xfrm>
            <a:custGeom>
              <a:avLst/>
              <a:gdLst>
                <a:gd name="T0" fmla="*/ 230 w 491"/>
                <a:gd name="T1" fmla="*/ 217 h 458"/>
                <a:gd name="T2" fmla="*/ 107 w 491"/>
                <a:gd name="T3" fmla="*/ 126 h 458"/>
                <a:gd name="T4" fmla="*/ 230 w 491"/>
                <a:gd name="T5" fmla="*/ 34 h 458"/>
                <a:gd name="T6" fmla="*/ 353 w 491"/>
                <a:gd name="T7" fmla="*/ 126 h 458"/>
                <a:gd name="T8" fmla="*/ 230 w 491"/>
                <a:gd name="T9" fmla="*/ 217 h 458"/>
                <a:gd name="T10" fmla="*/ 472 w 491"/>
                <a:gd name="T11" fmla="*/ 107 h 458"/>
                <a:gd name="T12" fmla="*/ 316 w 491"/>
                <a:gd name="T13" fmla="*/ 1 h 458"/>
                <a:gd name="T14" fmla="*/ 0 w 491"/>
                <a:gd name="T15" fmla="*/ 0 h 458"/>
                <a:gd name="T16" fmla="*/ 0 w 491"/>
                <a:gd name="T17" fmla="*/ 458 h 458"/>
                <a:gd name="T18" fmla="*/ 126 w 491"/>
                <a:gd name="T19" fmla="*/ 458 h 458"/>
                <a:gd name="T20" fmla="*/ 126 w 491"/>
                <a:gd name="T21" fmla="*/ 251 h 458"/>
                <a:gd name="T22" fmla="*/ 335 w 491"/>
                <a:gd name="T23" fmla="*/ 250 h 458"/>
                <a:gd name="T24" fmla="*/ 472 w 491"/>
                <a:gd name="T25" fmla="*/ 107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1" h="458">
                  <a:moveTo>
                    <a:pt x="230" y="217"/>
                  </a:moveTo>
                  <a:cubicBezTo>
                    <a:pt x="162" y="217"/>
                    <a:pt x="107" y="176"/>
                    <a:pt x="107" y="126"/>
                  </a:cubicBezTo>
                  <a:cubicBezTo>
                    <a:pt x="107" y="75"/>
                    <a:pt x="162" y="34"/>
                    <a:pt x="230" y="34"/>
                  </a:cubicBezTo>
                  <a:cubicBezTo>
                    <a:pt x="298" y="34"/>
                    <a:pt x="353" y="75"/>
                    <a:pt x="353" y="126"/>
                  </a:cubicBezTo>
                  <a:cubicBezTo>
                    <a:pt x="353" y="176"/>
                    <a:pt x="298" y="217"/>
                    <a:pt x="230" y="217"/>
                  </a:cubicBezTo>
                  <a:moveTo>
                    <a:pt x="472" y="107"/>
                  </a:moveTo>
                  <a:cubicBezTo>
                    <a:pt x="457" y="38"/>
                    <a:pt x="380" y="1"/>
                    <a:pt x="316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58"/>
                    <a:pt x="0" y="458"/>
                    <a:pt x="0" y="458"/>
                  </a:cubicBezTo>
                  <a:cubicBezTo>
                    <a:pt x="126" y="458"/>
                    <a:pt x="126" y="458"/>
                    <a:pt x="126" y="458"/>
                  </a:cubicBezTo>
                  <a:cubicBezTo>
                    <a:pt x="126" y="251"/>
                    <a:pt x="126" y="251"/>
                    <a:pt x="126" y="251"/>
                  </a:cubicBezTo>
                  <a:cubicBezTo>
                    <a:pt x="126" y="251"/>
                    <a:pt x="312" y="251"/>
                    <a:pt x="335" y="250"/>
                  </a:cubicBezTo>
                  <a:cubicBezTo>
                    <a:pt x="399" y="238"/>
                    <a:pt x="491" y="191"/>
                    <a:pt x="472" y="10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055"/>
              <a:endParaRPr lang="en-US" sz="1765" dirty="0">
                <a:solidFill>
                  <a:srgbClr val="000000"/>
                </a:solidFill>
              </a:endParaRPr>
            </a:p>
          </p:txBody>
        </p:sp>
        <p:sp>
          <p:nvSpPr>
            <p:cNvPr id="19" name="Freeform 13"/>
            <p:cNvSpPr>
              <a:spLocks noEditPoints="1"/>
            </p:cNvSpPr>
            <p:nvPr userDrawn="1"/>
          </p:nvSpPr>
          <p:spPr bwMode="auto">
            <a:xfrm>
              <a:off x="11720513" y="4538663"/>
              <a:ext cx="338138" cy="333375"/>
            </a:xfrm>
            <a:custGeom>
              <a:avLst/>
              <a:gdLst>
                <a:gd name="T0" fmla="*/ 38 w 90"/>
                <a:gd name="T1" fmla="*/ 42 h 89"/>
                <a:gd name="T2" fmla="*/ 45 w 90"/>
                <a:gd name="T3" fmla="*/ 42 h 89"/>
                <a:gd name="T4" fmla="*/ 55 w 90"/>
                <a:gd name="T5" fmla="*/ 34 h 89"/>
                <a:gd name="T6" fmla="*/ 43 w 90"/>
                <a:gd name="T7" fmla="*/ 26 h 89"/>
                <a:gd name="T8" fmla="*/ 38 w 90"/>
                <a:gd name="T9" fmla="*/ 26 h 89"/>
                <a:gd name="T10" fmla="*/ 38 w 90"/>
                <a:gd name="T11" fmla="*/ 42 h 89"/>
                <a:gd name="T12" fmla="*/ 27 w 90"/>
                <a:gd name="T13" fmla="*/ 18 h 89"/>
                <a:gd name="T14" fmla="*/ 43 w 90"/>
                <a:gd name="T15" fmla="*/ 18 h 89"/>
                <a:gd name="T16" fmla="*/ 61 w 90"/>
                <a:gd name="T17" fmla="*/ 22 h 89"/>
                <a:gd name="T18" fmla="*/ 67 w 90"/>
                <a:gd name="T19" fmla="*/ 34 h 89"/>
                <a:gd name="T20" fmla="*/ 55 w 90"/>
                <a:gd name="T21" fmla="*/ 48 h 89"/>
                <a:gd name="T22" fmla="*/ 69 w 90"/>
                <a:gd name="T23" fmla="*/ 70 h 89"/>
                <a:gd name="T24" fmla="*/ 57 w 90"/>
                <a:gd name="T25" fmla="*/ 70 h 89"/>
                <a:gd name="T26" fmla="*/ 44 w 90"/>
                <a:gd name="T27" fmla="*/ 49 h 89"/>
                <a:gd name="T28" fmla="*/ 38 w 90"/>
                <a:gd name="T29" fmla="*/ 49 h 89"/>
                <a:gd name="T30" fmla="*/ 38 w 90"/>
                <a:gd name="T31" fmla="*/ 70 h 89"/>
                <a:gd name="T32" fmla="*/ 27 w 90"/>
                <a:gd name="T33" fmla="*/ 70 h 89"/>
                <a:gd name="T34" fmla="*/ 27 w 90"/>
                <a:gd name="T35" fmla="*/ 18 h 89"/>
                <a:gd name="T36" fmla="*/ 45 w 90"/>
                <a:gd name="T37" fmla="*/ 8 h 89"/>
                <a:gd name="T38" fmla="*/ 9 w 90"/>
                <a:gd name="T39" fmla="*/ 45 h 89"/>
                <a:gd name="T40" fmla="*/ 45 w 90"/>
                <a:gd name="T41" fmla="*/ 82 h 89"/>
                <a:gd name="T42" fmla="*/ 82 w 90"/>
                <a:gd name="T43" fmla="*/ 45 h 89"/>
                <a:gd name="T44" fmla="*/ 45 w 90"/>
                <a:gd name="T45" fmla="*/ 8 h 89"/>
                <a:gd name="T46" fmla="*/ 45 w 90"/>
                <a:gd name="T47" fmla="*/ 0 h 89"/>
                <a:gd name="T48" fmla="*/ 90 w 90"/>
                <a:gd name="T49" fmla="*/ 45 h 89"/>
                <a:gd name="T50" fmla="*/ 45 w 90"/>
                <a:gd name="T51" fmla="*/ 89 h 89"/>
                <a:gd name="T52" fmla="*/ 0 w 90"/>
                <a:gd name="T53" fmla="*/ 45 h 89"/>
                <a:gd name="T54" fmla="*/ 45 w 90"/>
                <a:gd name="T5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89">
                  <a:moveTo>
                    <a:pt x="38" y="42"/>
                  </a:moveTo>
                  <a:cubicBezTo>
                    <a:pt x="45" y="42"/>
                    <a:pt x="45" y="42"/>
                    <a:pt x="45" y="42"/>
                  </a:cubicBezTo>
                  <a:cubicBezTo>
                    <a:pt x="51" y="42"/>
                    <a:pt x="55" y="39"/>
                    <a:pt x="55" y="34"/>
                  </a:cubicBezTo>
                  <a:cubicBezTo>
                    <a:pt x="55" y="27"/>
                    <a:pt x="49" y="26"/>
                    <a:pt x="43" y="26"/>
                  </a:cubicBezTo>
                  <a:cubicBezTo>
                    <a:pt x="38" y="26"/>
                    <a:pt x="38" y="26"/>
                    <a:pt x="38" y="26"/>
                  </a:cubicBezTo>
                  <a:lnTo>
                    <a:pt x="38" y="42"/>
                  </a:lnTo>
                  <a:close/>
                  <a:moveTo>
                    <a:pt x="27" y="18"/>
                  </a:moveTo>
                  <a:cubicBezTo>
                    <a:pt x="43" y="18"/>
                    <a:pt x="43" y="18"/>
                    <a:pt x="43" y="18"/>
                  </a:cubicBezTo>
                  <a:cubicBezTo>
                    <a:pt x="52" y="18"/>
                    <a:pt x="57" y="20"/>
                    <a:pt x="61" y="22"/>
                  </a:cubicBezTo>
                  <a:cubicBezTo>
                    <a:pt x="64" y="25"/>
                    <a:pt x="67" y="29"/>
                    <a:pt x="67" y="34"/>
                  </a:cubicBezTo>
                  <a:cubicBezTo>
                    <a:pt x="67" y="42"/>
                    <a:pt x="60" y="46"/>
                    <a:pt x="55" y="48"/>
                  </a:cubicBezTo>
                  <a:cubicBezTo>
                    <a:pt x="69" y="70"/>
                    <a:pt x="69" y="70"/>
                    <a:pt x="69" y="70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38" y="49"/>
                    <a:pt x="38" y="49"/>
                    <a:pt x="38" y="49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27" y="70"/>
                    <a:pt x="27" y="70"/>
                    <a:pt x="27" y="70"/>
                  </a:cubicBezTo>
                  <a:lnTo>
                    <a:pt x="27" y="18"/>
                  </a:lnTo>
                  <a:close/>
                  <a:moveTo>
                    <a:pt x="45" y="8"/>
                  </a:moveTo>
                  <a:cubicBezTo>
                    <a:pt x="25" y="8"/>
                    <a:pt x="9" y="24"/>
                    <a:pt x="9" y="45"/>
                  </a:cubicBezTo>
                  <a:cubicBezTo>
                    <a:pt x="9" y="65"/>
                    <a:pt x="25" y="82"/>
                    <a:pt x="45" y="82"/>
                  </a:cubicBezTo>
                  <a:cubicBezTo>
                    <a:pt x="66" y="82"/>
                    <a:pt x="82" y="65"/>
                    <a:pt x="82" y="45"/>
                  </a:cubicBezTo>
                  <a:cubicBezTo>
                    <a:pt x="82" y="24"/>
                    <a:pt x="66" y="8"/>
                    <a:pt x="45" y="8"/>
                  </a:cubicBezTo>
                  <a:close/>
                  <a:moveTo>
                    <a:pt x="45" y="0"/>
                  </a:moveTo>
                  <a:cubicBezTo>
                    <a:pt x="70" y="0"/>
                    <a:pt x="90" y="20"/>
                    <a:pt x="90" y="45"/>
                  </a:cubicBezTo>
                  <a:cubicBezTo>
                    <a:pt x="90" y="70"/>
                    <a:pt x="70" y="89"/>
                    <a:pt x="45" y="89"/>
                  </a:cubicBezTo>
                  <a:cubicBezTo>
                    <a:pt x="20" y="89"/>
                    <a:pt x="0" y="70"/>
                    <a:pt x="0" y="45"/>
                  </a:cubicBezTo>
                  <a:cubicBezTo>
                    <a:pt x="0" y="20"/>
                    <a:pt x="20" y="0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055"/>
              <a:endParaRPr lang="en-US" sz="1765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299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">
          <p15:clr>
            <a:srgbClr val="C35EA4"/>
          </p15:clr>
        </p15:guide>
        <p15:guide id="2" pos="7546">
          <p15:clr>
            <a:srgbClr val="C35EA4"/>
          </p15:clr>
        </p15:guide>
        <p15:guide id="3" orient="horz" pos="302">
          <p15:clr>
            <a:srgbClr val="C35EA4"/>
          </p15:clr>
        </p15:guide>
        <p15:guide id="4" orient="horz" pos="4104">
          <p15:clr>
            <a:srgbClr val="C35EA4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ine Title with One 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671" y="211095"/>
            <a:ext cx="11387456" cy="615550"/>
          </a:xfrm>
        </p:spPr>
        <p:txBody>
          <a:bodyPr/>
          <a:lstStyle>
            <a:lvl1pPr>
              <a:defRPr sz="3529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12356" y="968276"/>
            <a:ext cx="11392065" cy="5381186"/>
          </a:xfrm>
        </p:spPr>
        <p:txBody>
          <a:bodyPr lIns="137160"/>
          <a:lstStyle>
            <a:lvl1pPr marL="277786" indent="-277786">
              <a:buClr>
                <a:schemeClr val="bg2"/>
              </a:buClr>
              <a:buSzPct val="100000"/>
              <a:defRPr lang="en-US" sz="2745" kern="1200" spc="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82651" indent="-268916">
              <a:buClr>
                <a:schemeClr val="bg2"/>
              </a:buClr>
              <a:buSzPct val="100000"/>
              <a:defRPr sz="2353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6386" indent="-268916">
              <a:buClr>
                <a:schemeClr val="bg2"/>
              </a:buClr>
              <a:buSzPct val="100000"/>
              <a:defRPr sz="1961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54941" indent="-268916">
              <a:buClr>
                <a:schemeClr val="bg2"/>
              </a:buClr>
              <a:buSzPct val="100000"/>
              <a:defRPr sz="1765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13495" indent="-268916">
              <a:buClr>
                <a:schemeClr val="bg2"/>
              </a:buClr>
              <a:buSzPct val="100000"/>
              <a:defRPr sz="1568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0724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Line TitleOffdet 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493502" y="1324594"/>
            <a:ext cx="9310918" cy="5105848"/>
          </a:xfrm>
        </p:spPr>
        <p:txBody>
          <a:bodyPr lIns="137160"/>
          <a:lstStyle>
            <a:lvl1pPr marL="277786" indent="-277786">
              <a:buClr>
                <a:schemeClr val="bg2"/>
              </a:buClr>
              <a:buSzPct val="100000"/>
              <a:defRPr lang="en-US" sz="2745" kern="1200" spc="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82651" indent="-268916">
              <a:buClr>
                <a:schemeClr val="bg2"/>
              </a:buClr>
              <a:buSzPct val="100000"/>
              <a:defRPr sz="2353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6386" indent="-268916">
              <a:buClr>
                <a:schemeClr val="bg2"/>
              </a:buClr>
              <a:buSzPct val="100000"/>
              <a:defRPr sz="1961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54941" indent="-268916">
              <a:buClr>
                <a:schemeClr val="bg2"/>
              </a:buClr>
              <a:buSzPct val="100000"/>
              <a:defRPr sz="1765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13495" indent="-268916">
              <a:buClr>
                <a:schemeClr val="bg2"/>
              </a:buClr>
              <a:buSzPct val="100000"/>
              <a:defRPr sz="1568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8671" y="211095"/>
            <a:ext cx="11387456" cy="615550"/>
          </a:xfrm>
        </p:spPr>
        <p:txBody>
          <a:bodyPr/>
          <a:lstStyle>
            <a:lvl1pPr>
              <a:defRPr sz="3529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06996" y="686052"/>
            <a:ext cx="11041096" cy="499047"/>
          </a:xfrm>
        </p:spPr>
        <p:txBody>
          <a:bodyPr lIns="137160"/>
          <a:lstStyle>
            <a:lvl1pPr marL="0" indent="0">
              <a:buClr>
                <a:schemeClr val="bg2"/>
              </a:buClr>
              <a:buSzPct val="100000"/>
              <a:buNone/>
              <a:defRPr lang="en-US" sz="3137" i="1" kern="1200" spc="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82651" indent="-268916">
              <a:buClr>
                <a:schemeClr val="bg2"/>
              </a:buClr>
              <a:buSzPct val="100000"/>
              <a:defRPr sz="2353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6386" indent="-268916">
              <a:buClr>
                <a:schemeClr val="bg2"/>
              </a:buClr>
              <a:buSzPct val="100000"/>
              <a:defRPr sz="1961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54941" indent="-268916">
              <a:buClr>
                <a:schemeClr val="bg2"/>
              </a:buClr>
              <a:buSzPct val="100000"/>
              <a:defRPr sz="1765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13495" indent="-268916">
              <a:buClr>
                <a:schemeClr val="bg2"/>
              </a:buClr>
              <a:buSzPct val="100000"/>
              <a:defRPr sz="1568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2838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ngle Line TitleOffdet 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8671" y="211095"/>
            <a:ext cx="11387456" cy="615550"/>
          </a:xfrm>
        </p:spPr>
        <p:txBody>
          <a:bodyPr/>
          <a:lstStyle>
            <a:lvl1pPr>
              <a:defRPr sz="3529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06996" y="686052"/>
            <a:ext cx="11041096" cy="499047"/>
          </a:xfrm>
        </p:spPr>
        <p:txBody>
          <a:bodyPr lIns="137160"/>
          <a:lstStyle>
            <a:lvl1pPr marL="0" indent="0">
              <a:buClr>
                <a:schemeClr val="bg2"/>
              </a:buClr>
              <a:buSzPct val="100000"/>
              <a:buNone/>
              <a:defRPr lang="en-US" sz="3137" i="1" kern="1200" spc="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82651" indent="-268916">
              <a:buClr>
                <a:schemeClr val="bg2"/>
              </a:buClr>
              <a:buSzPct val="100000"/>
              <a:defRPr sz="2353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6386" indent="-268916">
              <a:buClr>
                <a:schemeClr val="bg2"/>
              </a:buClr>
              <a:buSzPct val="100000"/>
              <a:defRPr sz="1961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54941" indent="-268916">
              <a:buClr>
                <a:schemeClr val="bg2"/>
              </a:buClr>
              <a:buSzPct val="100000"/>
              <a:defRPr sz="1765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13495" indent="-268916">
              <a:buClr>
                <a:schemeClr val="bg2"/>
              </a:buClr>
              <a:buSzPct val="100000"/>
              <a:defRPr sz="1568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950733" y="1625001"/>
            <a:ext cx="8553387" cy="4699282"/>
          </a:xfrm>
        </p:spPr>
        <p:txBody>
          <a:bodyPr/>
          <a:lstStyle>
            <a:lvl1pPr marL="0" indent="0">
              <a:buFont typeface="Wingdings 2" panose="05020102010507070707" pitchFamily="18" charset="2"/>
              <a:buNone/>
              <a:defRPr sz="3235">
                <a:latin typeface="+mj-lt"/>
                <a:cs typeface="Arial" pitchFamily="34" charset="0"/>
              </a:defRPr>
            </a:lvl1pPr>
            <a:lvl2pPr marL="990380" indent="-380915">
              <a:buClr>
                <a:schemeClr val="bg2"/>
              </a:buClr>
              <a:buFont typeface="Arial" pitchFamily="34" charset="0"/>
              <a:buChar char="̶"/>
              <a:defRPr sz="2647">
                <a:latin typeface="+mj-lt"/>
                <a:cs typeface="Arial" pitchFamily="34" charset="0"/>
              </a:defRPr>
            </a:lvl2pPr>
            <a:lvl3pPr>
              <a:buClr>
                <a:schemeClr val="bg2"/>
              </a:buClr>
              <a:defRPr>
                <a:latin typeface="+mj-lt"/>
                <a:cs typeface="Arial" pitchFamily="34" charset="0"/>
              </a:defRPr>
            </a:lvl3pPr>
            <a:lvl4pPr>
              <a:buClr>
                <a:schemeClr val="bg2"/>
              </a:buClr>
              <a:defRPr>
                <a:latin typeface="+mj-lt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275758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Line TitleOffdet 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4034" y="1324594"/>
            <a:ext cx="11350386" cy="5105848"/>
          </a:xfrm>
        </p:spPr>
        <p:txBody>
          <a:bodyPr lIns="137160"/>
          <a:lstStyle>
            <a:lvl1pPr marL="277786" indent="-277786">
              <a:buClr>
                <a:schemeClr val="bg2"/>
              </a:buClr>
              <a:buSzPct val="100000"/>
              <a:defRPr lang="en-US" sz="2745" kern="1200" spc="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82651" indent="-268916">
              <a:buClr>
                <a:schemeClr val="bg2"/>
              </a:buClr>
              <a:buSzPct val="100000"/>
              <a:defRPr sz="2353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6386" indent="-268916">
              <a:buClr>
                <a:schemeClr val="bg2"/>
              </a:buClr>
              <a:buSzPct val="100000"/>
              <a:defRPr sz="1961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54941" indent="-268916">
              <a:buClr>
                <a:schemeClr val="bg2"/>
              </a:buClr>
              <a:buSzPct val="100000"/>
              <a:defRPr sz="1765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13495" indent="-268916">
              <a:buClr>
                <a:schemeClr val="bg2"/>
              </a:buClr>
              <a:buSzPct val="100000"/>
              <a:defRPr sz="1568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8671" y="211095"/>
            <a:ext cx="11387456" cy="615550"/>
          </a:xfrm>
        </p:spPr>
        <p:txBody>
          <a:bodyPr/>
          <a:lstStyle>
            <a:lvl1pPr>
              <a:defRPr sz="3529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06996" y="686052"/>
            <a:ext cx="11069109" cy="499047"/>
          </a:xfrm>
        </p:spPr>
        <p:txBody>
          <a:bodyPr lIns="137160"/>
          <a:lstStyle>
            <a:lvl1pPr marL="0" indent="0">
              <a:buClr>
                <a:schemeClr val="bg2"/>
              </a:buClr>
              <a:buSzPct val="100000"/>
              <a:buNone/>
              <a:defRPr lang="en-US" sz="3137" i="1" kern="1200" spc="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82651" indent="-268916">
              <a:buClr>
                <a:schemeClr val="bg2"/>
              </a:buClr>
              <a:buSzPct val="100000"/>
              <a:defRPr sz="2353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6386" indent="-268916">
              <a:buClr>
                <a:schemeClr val="bg2"/>
              </a:buClr>
              <a:buSzPct val="100000"/>
              <a:defRPr sz="1961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54941" indent="-268916">
              <a:buClr>
                <a:schemeClr val="bg2"/>
              </a:buClr>
              <a:buSzPct val="100000"/>
              <a:defRPr sz="1765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13495" indent="-268916">
              <a:buClr>
                <a:schemeClr val="bg2"/>
              </a:buClr>
              <a:buSzPct val="100000"/>
              <a:defRPr sz="1568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9564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ine Title with Two 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671" y="211095"/>
            <a:ext cx="11387456" cy="615550"/>
          </a:xfrm>
        </p:spPr>
        <p:txBody>
          <a:bodyPr/>
          <a:lstStyle>
            <a:lvl1pPr>
              <a:defRPr sz="3529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12356" y="967162"/>
            <a:ext cx="5538691" cy="2051971"/>
          </a:xfrm>
        </p:spPr>
        <p:txBody>
          <a:bodyPr wrap="square">
            <a:spAutoFit/>
          </a:bodyPr>
          <a:lstStyle>
            <a:lvl1pPr marL="281581" marR="0" indent="-281581" algn="l" defTabSz="914055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§"/>
              <a:tabLst/>
              <a:defRPr lang="en-US" sz="2745" kern="1200" spc="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963615" marR="0" indent="-336145" algn="l" defTabSz="91405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§"/>
              <a:tabLst/>
              <a:defRPr lang="en-US" sz="2353" kern="1200" spc="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49880" marR="0" indent="-336145" algn="l" defTabSz="91405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§"/>
              <a:tabLst/>
              <a:defRPr lang="en-US" sz="1961" kern="1200" spc="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66146" marR="0" indent="-280121" algn="l" defTabSz="91405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§"/>
              <a:tabLst/>
              <a:defRPr lang="en-US" sz="1568" kern="1200" spc="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624700" marR="0" indent="-280121" algn="l" defTabSz="91405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§"/>
              <a:tabLst/>
              <a:defRPr lang="en-US" sz="1568" kern="1200" spc="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marL="277786" marR="0" lvl="0" indent="-277786" algn="l" defTabSz="914055" rtl="0" eaLnBrk="1" fontAlgn="auto" latinLnBrk="0" hangingPunct="1">
              <a:lnSpc>
                <a:spcPct val="100000"/>
              </a:lnSpc>
              <a:spcBef>
                <a:spcPts val="588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§"/>
              <a:tabLst/>
            </a:pPr>
            <a:r>
              <a:rPr lang="en-US" dirty="0" smtClean="0"/>
              <a:t>Click to edit Master text styles</a:t>
            </a:r>
          </a:p>
          <a:p>
            <a:pPr marL="277786" marR="0" lvl="1" indent="-277786" algn="l" defTabSz="914055" rtl="0" eaLnBrk="1" fontAlgn="auto" latinLnBrk="0" hangingPunct="1">
              <a:lnSpc>
                <a:spcPct val="100000"/>
              </a:lnSpc>
              <a:spcBef>
                <a:spcPts val="588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§"/>
              <a:tabLst/>
            </a:pPr>
            <a:r>
              <a:rPr lang="en-US" dirty="0" smtClean="0"/>
              <a:t>Second level</a:t>
            </a:r>
          </a:p>
          <a:p>
            <a:pPr marL="277786" marR="0" lvl="2" indent="-277786" algn="l" defTabSz="914055" rtl="0" eaLnBrk="1" fontAlgn="auto" latinLnBrk="0" hangingPunct="1">
              <a:lnSpc>
                <a:spcPct val="100000"/>
              </a:lnSpc>
              <a:spcBef>
                <a:spcPts val="588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§"/>
              <a:tabLst/>
            </a:pPr>
            <a:r>
              <a:rPr lang="en-US" dirty="0" smtClean="0"/>
              <a:t>Third level</a:t>
            </a:r>
          </a:p>
          <a:p>
            <a:pPr marL="277786" marR="0" lvl="3" indent="-277786" algn="l" defTabSz="914055" rtl="0" eaLnBrk="1" fontAlgn="auto" latinLnBrk="0" hangingPunct="1">
              <a:lnSpc>
                <a:spcPct val="100000"/>
              </a:lnSpc>
              <a:spcBef>
                <a:spcPts val="588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§"/>
              <a:tabLst/>
            </a:pPr>
            <a:r>
              <a:rPr lang="en-US" dirty="0" smtClean="0"/>
              <a:t>Fourth level</a:t>
            </a:r>
          </a:p>
          <a:p>
            <a:pPr marL="277786" marR="0" lvl="4" indent="-277786" algn="l" defTabSz="914055" rtl="0" eaLnBrk="1" fontAlgn="auto" latinLnBrk="0" hangingPunct="1">
              <a:lnSpc>
                <a:spcPct val="100000"/>
              </a:lnSpc>
              <a:spcBef>
                <a:spcPts val="588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§"/>
              <a:tabLst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275845" y="967162"/>
            <a:ext cx="5538691" cy="2082148"/>
          </a:xfrm>
        </p:spPr>
        <p:txBody>
          <a:bodyPr wrap="square">
            <a:spAutoFit/>
          </a:bodyPr>
          <a:lstStyle>
            <a:lvl1pPr marL="281581" marR="0" indent="-281581" algn="l" defTabSz="914055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§"/>
              <a:tabLst/>
              <a:defRPr lang="en-US" sz="2745" kern="1200" spc="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49880" marR="0" indent="-336145" algn="l" defTabSz="91405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§"/>
              <a:tabLst/>
              <a:defRPr lang="en-US" sz="2353" kern="1200" spc="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63615" marR="0" indent="-336145" algn="l" defTabSz="91405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§"/>
              <a:tabLst/>
              <a:defRPr lang="en-US" sz="1961" kern="1200" spc="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66146" marR="0" indent="-280121" algn="l" defTabSz="91405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§"/>
              <a:tabLst/>
              <a:defRPr lang="en-US" sz="1765" kern="1200" spc="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624700" marR="0" indent="-280121" algn="l" defTabSz="91405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§"/>
              <a:tabLst/>
              <a:defRPr lang="en-US" sz="1568" kern="1200" spc="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marL="277786" marR="0" lvl="0" indent="-277786" algn="l" defTabSz="914055" rtl="0" eaLnBrk="1" fontAlgn="auto" latinLnBrk="0" hangingPunct="1">
              <a:lnSpc>
                <a:spcPct val="100000"/>
              </a:lnSpc>
              <a:spcBef>
                <a:spcPts val="588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§"/>
              <a:tabLst/>
            </a:pPr>
            <a:r>
              <a:rPr lang="en-US" dirty="0" smtClean="0"/>
              <a:t>Click to edit Master text styles</a:t>
            </a:r>
          </a:p>
          <a:p>
            <a:pPr marL="277786" marR="0" lvl="1" indent="-277786" algn="l" defTabSz="914055" rtl="0" eaLnBrk="1" fontAlgn="auto" latinLnBrk="0" hangingPunct="1">
              <a:lnSpc>
                <a:spcPct val="100000"/>
              </a:lnSpc>
              <a:spcBef>
                <a:spcPts val="588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§"/>
              <a:tabLst/>
            </a:pPr>
            <a:r>
              <a:rPr lang="en-US" dirty="0" smtClean="0"/>
              <a:t>Second level</a:t>
            </a:r>
          </a:p>
          <a:p>
            <a:pPr marL="277786" marR="0" lvl="2" indent="-277786" algn="l" defTabSz="914055" rtl="0" eaLnBrk="1" fontAlgn="auto" latinLnBrk="0" hangingPunct="1">
              <a:lnSpc>
                <a:spcPct val="100000"/>
              </a:lnSpc>
              <a:spcBef>
                <a:spcPts val="588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§"/>
              <a:tabLst/>
            </a:pPr>
            <a:r>
              <a:rPr lang="en-US" dirty="0" smtClean="0"/>
              <a:t>Third level</a:t>
            </a:r>
          </a:p>
          <a:p>
            <a:pPr marL="277786" marR="0" lvl="3" indent="-277786" algn="l" defTabSz="914055" rtl="0" eaLnBrk="1" fontAlgn="auto" latinLnBrk="0" hangingPunct="1">
              <a:lnSpc>
                <a:spcPct val="100000"/>
              </a:lnSpc>
              <a:spcBef>
                <a:spcPts val="588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§"/>
              <a:tabLst/>
            </a:pPr>
            <a:r>
              <a:rPr lang="en-US" dirty="0" smtClean="0"/>
              <a:t>Fourth level</a:t>
            </a:r>
          </a:p>
          <a:p>
            <a:pPr marL="277786" marR="0" lvl="4" indent="-277786" algn="l" defTabSz="914055" rtl="0" eaLnBrk="1" fontAlgn="auto" latinLnBrk="0" hangingPunct="1">
              <a:lnSpc>
                <a:spcPct val="100000"/>
              </a:lnSpc>
              <a:spcBef>
                <a:spcPts val="588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§"/>
              <a:tabLst/>
            </a:pPr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0821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ine 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4575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ine Title - Single Line Subtitle -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00079" y="840120"/>
            <a:ext cx="11387396" cy="348659"/>
          </a:xfrm>
        </p:spPr>
        <p:txBody>
          <a:bodyPr anchor="ctr"/>
          <a:lstStyle>
            <a:lvl1pPr marL="0" marR="0" indent="0" algn="l" defTabSz="91405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Arial" pitchFamily="34" charset="0"/>
              <a:buNone/>
              <a:tabLst/>
              <a:defRPr lang="en-US" sz="1863" b="1" kern="1200" cap="all" spc="157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charset="0"/>
              </a:defRPr>
            </a:lvl1pPr>
          </a:lstStyle>
          <a:p>
            <a:pPr marL="0" marR="0" lvl="0" indent="0" algn="l" defTabSz="91405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Arial" pitchFamily="34" charset="0"/>
              <a:buNone/>
              <a:tabLst/>
              <a:defRPr/>
            </a:pPr>
            <a:r>
              <a:rPr lang="en-US" dirty="0" smtClean="0"/>
              <a:t>CLICK TO ADD SUBTITLE TEXT</a:t>
            </a:r>
          </a:p>
        </p:txBody>
      </p:sp>
    </p:spTree>
    <p:extLst>
      <p:ext uri="{BB962C8B-B14F-4D97-AF65-F5344CB8AC3E}">
        <p14:creationId xmlns:p14="http://schemas.microsoft.com/office/powerpoint/2010/main" val="32926180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ine Title - Single Line Subtitle -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00079" y="840120"/>
            <a:ext cx="11387396" cy="348659"/>
          </a:xfrm>
        </p:spPr>
        <p:txBody>
          <a:bodyPr anchor="ctr"/>
          <a:lstStyle>
            <a:lvl1pPr marL="0" marR="0" indent="0" algn="l" defTabSz="91405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Arial" pitchFamily="34" charset="0"/>
              <a:buNone/>
              <a:tabLst/>
              <a:defRPr lang="en-US" sz="1863" b="1" kern="1200" cap="all" spc="157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charset="0"/>
              </a:defRPr>
            </a:lvl1pPr>
          </a:lstStyle>
          <a:p>
            <a:pPr marL="0" marR="0" lvl="0" indent="0" algn="l" defTabSz="91405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Arial" pitchFamily="34" charset="0"/>
              <a:buNone/>
              <a:tabLst/>
              <a:defRPr/>
            </a:pPr>
            <a:r>
              <a:rPr lang="en-US" dirty="0" smtClean="0"/>
              <a:t>CLICK TO ADD SUBTITLE TEXT</a:t>
            </a:r>
          </a:p>
        </p:txBody>
      </p:sp>
    </p:spTree>
    <p:extLst>
      <p:ext uri="{BB962C8B-B14F-4D97-AF65-F5344CB8AC3E}">
        <p14:creationId xmlns:p14="http://schemas.microsoft.com/office/powerpoint/2010/main" val="39419065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ine Title - Single Line Subtitle - One 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00079" y="840120"/>
            <a:ext cx="11387396" cy="348659"/>
          </a:xfrm>
        </p:spPr>
        <p:txBody>
          <a:bodyPr anchor="ctr"/>
          <a:lstStyle>
            <a:lvl1pPr marL="0" marR="0" indent="0" algn="l" defTabSz="91405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Arial" pitchFamily="34" charset="0"/>
              <a:buNone/>
              <a:tabLst/>
              <a:defRPr lang="en-US" sz="1863" b="1" kern="1200" cap="all" spc="157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charset="0"/>
              </a:defRPr>
            </a:lvl1pPr>
          </a:lstStyle>
          <a:p>
            <a:pPr marL="0" marR="0" lvl="0" indent="0" algn="l" defTabSz="91405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Arial" pitchFamily="34" charset="0"/>
              <a:buNone/>
              <a:tabLst/>
              <a:defRPr/>
            </a:pPr>
            <a:r>
              <a:rPr lang="en-US" dirty="0" smtClean="0"/>
              <a:t>CLICK TO ADD SUBTITLE TEXT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05666" y="1246329"/>
            <a:ext cx="11392065" cy="4891987"/>
          </a:xfrm>
        </p:spPr>
        <p:txBody>
          <a:bodyPr lIns="137160"/>
          <a:lstStyle>
            <a:lvl1pPr marL="277786" indent="-277786">
              <a:buClr>
                <a:schemeClr val="bg2"/>
              </a:buClr>
              <a:defRPr lang="en-US" sz="2745" kern="1200" spc="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82651" indent="-268916">
              <a:buClr>
                <a:schemeClr val="bg2"/>
              </a:buClr>
              <a:defRPr sz="2353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6386" indent="-268916">
              <a:buClr>
                <a:schemeClr val="bg2"/>
              </a:buClr>
              <a:defRPr sz="1961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54941" indent="-268916">
              <a:buClr>
                <a:schemeClr val="bg2"/>
              </a:buClr>
              <a:defRPr sz="1568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13495" indent="-268916">
              <a:buClr>
                <a:schemeClr val="bg2"/>
              </a:buClr>
              <a:defRPr sz="1568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022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Line Title - One 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8671" y="25544"/>
            <a:ext cx="11387456" cy="105356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for 2 lines of text</a:t>
            </a:r>
            <a:endParaRPr lang="en-US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05666" y="1186112"/>
            <a:ext cx="11392065" cy="4891987"/>
          </a:xfrm>
        </p:spPr>
        <p:txBody>
          <a:bodyPr lIns="137160"/>
          <a:lstStyle>
            <a:lvl1pPr marL="277786" indent="-277786">
              <a:buClr>
                <a:schemeClr val="bg2"/>
              </a:buClr>
              <a:defRPr lang="en-US" sz="2745" kern="1200" spc="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82651" indent="-268916">
              <a:buClr>
                <a:schemeClr val="bg2"/>
              </a:buClr>
              <a:defRPr sz="2353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6386" indent="-268916">
              <a:buClr>
                <a:schemeClr val="bg2"/>
              </a:buClr>
              <a:defRPr sz="1961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54941" indent="-268916">
              <a:buClr>
                <a:schemeClr val="bg2"/>
              </a:buClr>
              <a:defRPr sz="1568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13495" indent="-268916">
              <a:buClr>
                <a:schemeClr val="bg2"/>
              </a:buClr>
              <a:defRPr sz="1568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2455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Line Title - Single Line Subtitle - 1 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8671" y="25544"/>
            <a:ext cx="11387456" cy="105356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for 2 lines of text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00079" y="1064531"/>
            <a:ext cx="11387396" cy="348659"/>
          </a:xfrm>
        </p:spPr>
        <p:txBody>
          <a:bodyPr anchor="ctr"/>
          <a:lstStyle>
            <a:lvl1pPr marL="0" marR="0" indent="0" algn="l" defTabSz="91405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Arial" pitchFamily="34" charset="0"/>
              <a:buNone/>
              <a:tabLst/>
              <a:defRPr lang="en-US" sz="1863" b="1" kern="1200" cap="all" spc="157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charset="0"/>
              </a:defRPr>
            </a:lvl1pPr>
          </a:lstStyle>
          <a:p>
            <a:pPr marL="0" marR="0" lvl="0" indent="0" algn="l" defTabSz="91405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Arial" pitchFamily="34" charset="0"/>
              <a:buNone/>
              <a:tabLst/>
              <a:defRPr/>
            </a:pPr>
            <a:r>
              <a:rPr lang="en-US" dirty="0" smtClean="0"/>
              <a:t>CLICK TO ADD SUBTITLE TEXT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05666" y="1467125"/>
            <a:ext cx="11392065" cy="4891987"/>
          </a:xfrm>
        </p:spPr>
        <p:txBody>
          <a:bodyPr lIns="137160"/>
          <a:lstStyle>
            <a:lvl1pPr marL="277786" indent="-277786">
              <a:buClr>
                <a:schemeClr val="bg2"/>
              </a:buClr>
              <a:defRPr lang="en-US" sz="2745" kern="1200" spc="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82651" indent="-268916">
              <a:buClr>
                <a:schemeClr val="bg2"/>
              </a:buClr>
              <a:defRPr sz="2353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6386" indent="-268916">
              <a:buClr>
                <a:schemeClr val="bg2"/>
              </a:buClr>
              <a:defRPr sz="1961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54941" indent="-268916">
              <a:buClr>
                <a:schemeClr val="bg2"/>
              </a:buClr>
              <a:defRPr sz="1568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13495" indent="-268916">
              <a:buClr>
                <a:schemeClr val="bg2"/>
              </a:buClr>
              <a:defRPr sz="1568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2619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 Slide - Corpora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2"/>
            <a:ext cx="12188887" cy="6847296"/>
          </a:xfrm>
          <a:prstGeom prst="rect">
            <a:avLst/>
          </a:prstGeom>
        </p:spPr>
      </p:pic>
      <p:grpSp>
        <p:nvGrpSpPr>
          <p:cNvPr id="6" name="Group 5"/>
          <p:cNvGrpSpPr/>
          <p:nvPr userDrawn="1"/>
        </p:nvGrpSpPr>
        <p:grpSpPr>
          <a:xfrm>
            <a:off x="796361" y="1617561"/>
            <a:ext cx="1337473" cy="637693"/>
            <a:chOff x="317500" y="679451"/>
            <a:chExt cx="11798301" cy="5624513"/>
          </a:xfrm>
          <a:solidFill>
            <a:schemeClr val="bg1"/>
          </a:solidFill>
        </p:grpSpPr>
        <p:sp>
          <p:nvSpPr>
            <p:cNvPr id="7" name="Freeform 6"/>
            <p:cNvSpPr>
              <a:spLocks/>
            </p:cNvSpPr>
            <p:nvPr userDrawn="1"/>
          </p:nvSpPr>
          <p:spPr bwMode="auto">
            <a:xfrm>
              <a:off x="4892675" y="2568576"/>
              <a:ext cx="1501775" cy="1176338"/>
            </a:xfrm>
            <a:custGeom>
              <a:avLst/>
              <a:gdLst>
                <a:gd name="T0" fmla="*/ 41 w 400"/>
                <a:gd name="T1" fmla="*/ 313 h 313"/>
                <a:gd name="T2" fmla="*/ 210 w 400"/>
                <a:gd name="T3" fmla="*/ 271 h 313"/>
                <a:gd name="T4" fmla="*/ 400 w 400"/>
                <a:gd name="T5" fmla="*/ 250 h 313"/>
                <a:gd name="T6" fmla="*/ 347 w 400"/>
                <a:gd name="T7" fmla="*/ 137 h 313"/>
                <a:gd name="T8" fmla="*/ 315 w 400"/>
                <a:gd name="T9" fmla="*/ 3 h 313"/>
                <a:gd name="T10" fmla="*/ 124 w 400"/>
                <a:gd name="T11" fmla="*/ 29 h 313"/>
                <a:gd name="T12" fmla="*/ 42 w 400"/>
                <a:gd name="T13" fmla="*/ 80 h 313"/>
                <a:gd name="T14" fmla="*/ 1 w 400"/>
                <a:gd name="T15" fmla="*/ 184 h 313"/>
                <a:gd name="T16" fmla="*/ 41 w 400"/>
                <a:gd name="T17" fmla="*/ 31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0" h="313">
                  <a:moveTo>
                    <a:pt x="41" y="313"/>
                  </a:moveTo>
                  <a:cubicBezTo>
                    <a:pt x="41" y="313"/>
                    <a:pt x="121" y="286"/>
                    <a:pt x="210" y="271"/>
                  </a:cubicBezTo>
                  <a:cubicBezTo>
                    <a:pt x="298" y="256"/>
                    <a:pt x="400" y="250"/>
                    <a:pt x="400" y="250"/>
                  </a:cubicBezTo>
                  <a:cubicBezTo>
                    <a:pt x="400" y="250"/>
                    <a:pt x="368" y="200"/>
                    <a:pt x="347" y="137"/>
                  </a:cubicBezTo>
                  <a:cubicBezTo>
                    <a:pt x="325" y="73"/>
                    <a:pt x="315" y="3"/>
                    <a:pt x="315" y="3"/>
                  </a:cubicBezTo>
                  <a:cubicBezTo>
                    <a:pt x="315" y="3"/>
                    <a:pt x="194" y="0"/>
                    <a:pt x="124" y="29"/>
                  </a:cubicBezTo>
                  <a:cubicBezTo>
                    <a:pt x="108" y="35"/>
                    <a:pt x="74" y="47"/>
                    <a:pt x="42" y="80"/>
                  </a:cubicBezTo>
                  <a:cubicBezTo>
                    <a:pt x="11" y="112"/>
                    <a:pt x="2" y="152"/>
                    <a:pt x="1" y="184"/>
                  </a:cubicBezTo>
                  <a:cubicBezTo>
                    <a:pt x="0" y="248"/>
                    <a:pt x="41" y="313"/>
                    <a:pt x="41" y="31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055"/>
              <a:endParaRPr lang="en-US" sz="1765" dirty="0">
                <a:solidFill>
                  <a:srgbClr val="000000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6405563" y="2620963"/>
              <a:ext cx="3405188" cy="1720850"/>
            </a:xfrm>
            <a:custGeom>
              <a:avLst/>
              <a:gdLst>
                <a:gd name="T0" fmla="*/ 26 w 907"/>
                <a:gd name="T1" fmla="*/ 234 h 458"/>
                <a:gd name="T2" fmla="*/ 527 w 907"/>
                <a:gd name="T3" fmla="*/ 280 h 458"/>
                <a:gd name="T4" fmla="*/ 907 w 907"/>
                <a:gd name="T5" fmla="*/ 458 h 458"/>
                <a:gd name="T6" fmla="*/ 907 w 907"/>
                <a:gd name="T7" fmla="*/ 456 h 458"/>
                <a:gd name="T8" fmla="*/ 578 w 907"/>
                <a:gd name="T9" fmla="*/ 205 h 458"/>
                <a:gd name="T10" fmla="*/ 4 w 907"/>
                <a:gd name="T11" fmla="*/ 0 h 458"/>
                <a:gd name="T12" fmla="*/ 5 w 907"/>
                <a:gd name="T13" fmla="*/ 122 h 458"/>
                <a:gd name="T14" fmla="*/ 26 w 907"/>
                <a:gd name="T15" fmla="*/ 234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07" h="458">
                  <a:moveTo>
                    <a:pt x="26" y="234"/>
                  </a:moveTo>
                  <a:cubicBezTo>
                    <a:pt x="26" y="234"/>
                    <a:pt x="307" y="216"/>
                    <a:pt x="527" y="280"/>
                  </a:cubicBezTo>
                  <a:cubicBezTo>
                    <a:pt x="773" y="351"/>
                    <a:pt x="907" y="458"/>
                    <a:pt x="907" y="458"/>
                  </a:cubicBezTo>
                  <a:cubicBezTo>
                    <a:pt x="907" y="456"/>
                    <a:pt x="907" y="456"/>
                    <a:pt x="907" y="456"/>
                  </a:cubicBezTo>
                  <a:cubicBezTo>
                    <a:pt x="907" y="456"/>
                    <a:pt x="778" y="318"/>
                    <a:pt x="578" y="205"/>
                  </a:cubicBezTo>
                  <a:cubicBezTo>
                    <a:pt x="253" y="23"/>
                    <a:pt x="4" y="0"/>
                    <a:pt x="4" y="0"/>
                  </a:cubicBezTo>
                  <a:cubicBezTo>
                    <a:pt x="4" y="0"/>
                    <a:pt x="0" y="63"/>
                    <a:pt x="5" y="122"/>
                  </a:cubicBezTo>
                  <a:cubicBezTo>
                    <a:pt x="7" y="159"/>
                    <a:pt x="26" y="234"/>
                    <a:pt x="26" y="2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055"/>
              <a:endParaRPr lang="en-US" sz="1765" dirty="0">
                <a:solidFill>
                  <a:srgbClr val="000000"/>
                </a:solidFill>
              </a:endParaRPr>
            </a:p>
          </p:txBody>
        </p:sp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6443663" y="679451"/>
              <a:ext cx="5059363" cy="3783013"/>
            </a:xfrm>
            <a:custGeom>
              <a:avLst/>
              <a:gdLst>
                <a:gd name="T0" fmla="*/ 989 w 1348"/>
                <a:gd name="T1" fmla="*/ 325 h 1007"/>
                <a:gd name="T2" fmla="*/ 988 w 1348"/>
                <a:gd name="T3" fmla="*/ 336 h 1007"/>
                <a:gd name="T4" fmla="*/ 978 w 1348"/>
                <a:gd name="T5" fmla="*/ 349 h 1007"/>
                <a:gd name="T6" fmla="*/ 950 w 1348"/>
                <a:gd name="T7" fmla="*/ 341 h 1007"/>
                <a:gd name="T8" fmla="*/ 923 w 1348"/>
                <a:gd name="T9" fmla="*/ 332 h 1007"/>
                <a:gd name="T10" fmla="*/ 909 w 1348"/>
                <a:gd name="T11" fmla="*/ 327 h 1007"/>
                <a:gd name="T12" fmla="*/ 912 w 1348"/>
                <a:gd name="T13" fmla="*/ 320 h 1007"/>
                <a:gd name="T14" fmla="*/ 955 w 1348"/>
                <a:gd name="T15" fmla="*/ 301 h 1007"/>
                <a:gd name="T16" fmla="*/ 994 w 1348"/>
                <a:gd name="T17" fmla="*/ 304 h 1007"/>
                <a:gd name="T18" fmla="*/ 989 w 1348"/>
                <a:gd name="T19" fmla="*/ 325 h 1007"/>
                <a:gd name="T20" fmla="*/ 1347 w 1348"/>
                <a:gd name="T21" fmla="*/ 636 h 1007"/>
                <a:gd name="T22" fmla="*/ 1342 w 1348"/>
                <a:gd name="T23" fmla="*/ 608 h 1007"/>
                <a:gd name="T24" fmla="*/ 1303 w 1348"/>
                <a:gd name="T25" fmla="*/ 577 h 1007"/>
                <a:gd name="T26" fmla="*/ 1273 w 1348"/>
                <a:gd name="T27" fmla="*/ 538 h 1007"/>
                <a:gd name="T28" fmla="*/ 1176 w 1348"/>
                <a:gd name="T29" fmla="*/ 441 h 1007"/>
                <a:gd name="T30" fmla="*/ 1081 w 1348"/>
                <a:gd name="T31" fmla="*/ 345 h 1007"/>
                <a:gd name="T32" fmla="*/ 1065 w 1348"/>
                <a:gd name="T33" fmla="*/ 279 h 1007"/>
                <a:gd name="T34" fmla="*/ 1022 w 1348"/>
                <a:gd name="T35" fmla="*/ 232 h 1007"/>
                <a:gd name="T36" fmla="*/ 926 w 1348"/>
                <a:gd name="T37" fmla="*/ 178 h 1007"/>
                <a:gd name="T38" fmla="*/ 921 w 1348"/>
                <a:gd name="T39" fmla="*/ 143 h 1007"/>
                <a:gd name="T40" fmla="*/ 947 w 1348"/>
                <a:gd name="T41" fmla="*/ 109 h 1007"/>
                <a:gd name="T42" fmla="*/ 922 w 1348"/>
                <a:gd name="T43" fmla="*/ 67 h 1007"/>
                <a:gd name="T44" fmla="*/ 599 w 1348"/>
                <a:gd name="T45" fmla="*/ 3 h 1007"/>
                <a:gd name="T46" fmla="*/ 143 w 1348"/>
                <a:gd name="T47" fmla="*/ 183 h 1007"/>
                <a:gd name="T48" fmla="*/ 0 w 1348"/>
                <a:gd name="T49" fmla="*/ 481 h 1007"/>
                <a:gd name="T50" fmla="*/ 492 w 1348"/>
                <a:gd name="T51" fmla="*/ 640 h 1007"/>
                <a:gd name="T52" fmla="*/ 974 w 1348"/>
                <a:gd name="T53" fmla="*/ 1007 h 1007"/>
                <a:gd name="T54" fmla="*/ 926 w 1348"/>
                <a:gd name="T55" fmla="*/ 862 h 1007"/>
                <a:gd name="T56" fmla="*/ 867 w 1348"/>
                <a:gd name="T57" fmla="*/ 769 h 1007"/>
                <a:gd name="T58" fmla="*/ 821 w 1348"/>
                <a:gd name="T59" fmla="*/ 735 h 1007"/>
                <a:gd name="T60" fmla="*/ 598 w 1348"/>
                <a:gd name="T61" fmla="*/ 622 h 1007"/>
                <a:gd name="T62" fmla="*/ 523 w 1348"/>
                <a:gd name="T63" fmla="*/ 421 h 1007"/>
                <a:gd name="T64" fmla="*/ 540 w 1348"/>
                <a:gd name="T65" fmla="*/ 396 h 1007"/>
                <a:gd name="T66" fmla="*/ 552 w 1348"/>
                <a:gd name="T67" fmla="*/ 420 h 1007"/>
                <a:gd name="T68" fmla="*/ 638 w 1348"/>
                <a:gd name="T69" fmla="*/ 613 h 1007"/>
                <a:gd name="T70" fmla="*/ 828 w 1348"/>
                <a:gd name="T71" fmla="*/ 671 h 1007"/>
                <a:gd name="T72" fmla="*/ 898 w 1348"/>
                <a:gd name="T73" fmla="*/ 666 h 1007"/>
                <a:gd name="T74" fmla="*/ 1159 w 1348"/>
                <a:gd name="T75" fmla="*/ 740 h 1007"/>
                <a:gd name="T76" fmla="*/ 1189 w 1348"/>
                <a:gd name="T77" fmla="*/ 755 h 1007"/>
                <a:gd name="T78" fmla="*/ 1271 w 1348"/>
                <a:gd name="T79" fmla="*/ 786 h 1007"/>
                <a:gd name="T80" fmla="*/ 1299 w 1348"/>
                <a:gd name="T81" fmla="*/ 763 h 1007"/>
                <a:gd name="T82" fmla="*/ 1320 w 1348"/>
                <a:gd name="T83" fmla="*/ 737 h 1007"/>
                <a:gd name="T84" fmla="*/ 1343 w 1348"/>
                <a:gd name="T85" fmla="*/ 690 h 1007"/>
                <a:gd name="T86" fmla="*/ 1347 w 1348"/>
                <a:gd name="T87" fmla="*/ 636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48" h="1007">
                  <a:moveTo>
                    <a:pt x="989" y="325"/>
                  </a:moveTo>
                  <a:cubicBezTo>
                    <a:pt x="988" y="328"/>
                    <a:pt x="988" y="330"/>
                    <a:pt x="988" y="336"/>
                  </a:cubicBezTo>
                  <a:cubicBezTo>
                    <a:pt x="987" y="342"/>
                    <a:pt x="984" y="347"/>
                    <a:pt x="978" y="349"/>
                  </a:cubicBezTo>
                  <a:cubicBezTo>
                    <a:pt x="973" y="352"/>
                    <a:pt x="961" y="346"/>
                    <a:pt x="950" y="341"/>
                  </a:cubicBezTo>
                  <a:cubicBezTo>
                    <a:pt x="939" y="336"/>
                    <a:pt x="923" y="332"/>
                    <a:pt x="923" y="332"/>
                  </a:cubicBezTo>
                  <a:cubicBezTo>
                    <a:pt x="912" y="332"/>
                    <a:pt x="910" y="331"/>
                    <a:pt x="909" y="327"/>
                  </a:cubicBezTo>
                  <a:cubicBezTo>
                    <a:pt x="908" y="323"/>
                    <a:pt x="912" y="320"/>
                    <a:pt x="912" y="320"/>
                  </a:cubicBezTo>
                  <a:cubicBezTo>
                    <a:pt x="912" y="320"/>
                    <a:pt x="927" y="304"/>
                    <a:pt x="955" y="301"/>
                  </a:cubicBezTo>
                  <a:cubicBezTo>
                    <a:pt x="978" y="298"/>
                    <a:pt x="990" y="299"/>
                    <a:pt x="994" y="304"/>
                  </a:cubicBezTo>
                  <a:cubicBezTo>
                    <a:pt x="997" y="308"/>
                    <a:pt x="990" y="322"/>
                    <a:pt x="989" y="325"/>
                  </a:cubicBezTo>
                  <a:moveTo>
                    <a:pt x="1347" y="636"/>
                  </a:moveTo>
                  <a:cubicBezTo>
                    <a:pt x="1346" y="624"/>
                    <a:pt x="1348" y="619"/>
                    <a:pt x="1342" y="608"/>
                  </a:cubicBezTo>
                  <a:cubicBezTo>
                    <a:pt x="1333" y="594"/>
                    <a:pt x="1314" y="588"/>
                    <a:pt x="1303" y="577"/>
                  </a:cubicBezTo>
                  <a:cubicBezTo>
                    <a:pt x="1283" y="558"/>
                    <a:pt x="1286" y="551"/>
                    <a:pt x="1273" y="538"/>
                  </a:cubicBezTo>
                  <a:cubicBezTo>
                    <a:pt x="1261" y="525"/>
                    <a:pt x="1212" y="474"/>
                    <a:pt x="1176" y="441"/>
                  </a:cubicBezTo>
                  <a:cubicBezTo>
                    <a:pt x="1139" y="407"/>
                    <a:pt x="1088" y="359"/>
                    <a:pt x="1081" y="345"/>
                  </a:cubicBezTo>
                  <a:cubicBezTo>
                    <a:pt x="1069" y="323"/>
                    <a:pt x="1073" y="303"/>
                    <a:pt x="1065" y="279"/>
                  </a:cubicBezTo>
                  <a:cubicBezTo>
                    <a:pt x="1056" y="251"/>
                    <a:pt x="1022" y="232"/>
                    <a:pt x="1022" y="232"/>
                  </a:cubicBezTo>
                  <a:cubicBezTo>
                    <a:pt x="926" y="178"/>
                    <a:pt x="926" y="178"/>
                    <a:pt x="926" y="178"/>
                  </a:cubicBezTo>
                  <a:cubicBezTo>
                    <a:pt x="926" y="178"/>
                    <a:pt x="902" y="168"/>
                    <a:pt x="921" y="143"/>
                  </a:cubicBezTo>
                  <a:cubicBezTo>
                    <a:pt x="939" y="118"/>
                    <a:pt x="947" y="109"/>
                    <a:pt x="947" y="109"/>
                  </a:cubicBezTo>
                  <a:cubicBezTo>
                    <a:pt x="947" y="109"/>
                    <a:pt x="968" y="82"/>
                    <a:pt x="922" y="67"/>
                  </a:cubicBezTo>
                  <a:cubicBezTo>
                    <a:pt x="877" y="52"/>
                    <a:pt x="736" y="0"/>
                    <a:pt x="599" y="3"/>
                  </a:cubicBezTo>
                  <a:cubicBezTo>
                    <a:pt x="477" y="7"/>
                    <a:pt x="309" y="29"/>
                    <a:pt x="143" y="183"/>
                  </a:cubicBezTo>
                  <a:cubicBezTo>
                    <a:pt x="15" y="302"/>
                    <a:pt x="0" y="481"/>
                    <a:pt x="0" y="481"/>
                  </a:cubicBezTo>
                  <a:cubicBezTo>
                    <a:pt x="0" y="481"/>
                    <a:pt x="237" y="513"/>
                    <a:pt x="492" y="640"/>
                  </a:cubicBezTo>
                  <a:cubicBezTo>
                    <a:pt x="814" y="806"/>
                    <a:pt x="974" y="1007"/>
                    <a:pt x="974" y="1007"/>
                  </a:cubicBezTo>
                  <a:cubicBezTo>
                    <a:pt x="974" y="1007"/>
                    <a:pt x="959" y="920"/>
                    <a:pt x="926" y="862"/>
                  </a:cubicBezTo>
                  <a:cubicBezTo>
                    <a:pt x="905" y="827"/>
                    <a:pt x="867" y="769"/>
                    <a:pt x="867" y="769"/>
                  </a:cubicBezTo>
                  <a:cubicBezTo>
                    <a:pt x="867" y="769"/>
                    <a:pt x="847" y="739"/>
                    <a:pt x="821" y="735"/>
                  </a:cubicBezTo>
                  <a:cubicBezTo>
                    <a:pt x="763" y="727"/>
                    <a:pt x="680" y="698"/>
                    <a:pt x="598" y="622"/>
                  </a:cubicBezTo>
                  <a:cubicBezTo>
                    <a:pt x="507" y="538"/>
                    <a:pt x="523" y="421"/>
                    <a:pt x="523" y="421"/>
                  </a:cubicBezTo>
                  <a:cubicBezTo>
                    <a:pt x="523" y="421"/>
                    <a:pt x="524" y="396"/>
                    <a:pt x="540" y="396"/>
                  </a:cubicBezTo>
                  <a:cubicBezTo>
                    <a:pt x="556" y="396"/>
                    <a:pt x="552" y="420"/>
                    <a:pt x="552" y="420"/>
                  </a:cubicBezTo>
                  <a:cubicBezTo>
                    <a:pt x="552" y="420"/>
                    <a:pt x="552" y="531"/>
                    <a:pt x="638" y="613"/>
                  </a:cubicBezTo>
                  <a:cubicBezTo>
                    <a:pt x="638" y="613"/>
                    <a:pt x="684" y="671"/>
                    <a:pt x="828" y="671"/>
                  </a:cubicBezTo>
                  <a:cubicBezTo>
                    <a:pt x="857" y="671"/>
                    <a:pt x="878" y="665"/>
                    <a:pt x="898" y="666"/>
                  </a:cubicBezTo>
                  <a:cubicBezTo>
                    <a:pt x="919" y="667"/>
                    <a:pt x="1159" y="740"/>
                    <a:pt x="1159" y="740"/>
                  </a:cubicBezTo>
                  <a:cubicBezTo>
                    <a:pt x="1159" y="740"/>
                    <a:pt x="1181" y="751"/>
                    <a:pt x="1189" y="755"/>
                  </a:cubicBezTo>
                  <a:cubicBezTo>
                    <a:pt x="1205" y="762"/>
                    <a:pt x="1240" y="796"/>
                    <a:pt x="1271" y="786"/>
                  </a:cubicBezTo>
                  <a:cubicBezTo>
                    <a:pt x="1287" y="781"/>
                    <a:pt x="1292" y="772"/>
                    <a:pt x="1299" y="763"/>
                  </a:cubicBezTo>
                  <a:cubicBezTo>
                    <a:pt x="1305" y="756"/>
                    <a:pt x="1311" y="749"/>
                    <a:pt x="1320" y="737"/>
                  </a:cubicBezTo>
                  <a:cubicBezTo>
                    <a:pt x="1327" y="728"/>
                    <a:pt x="1337" y="711"/>
                    <a:pt x="1343" y="690"/>
                  </a:cubicBezTo>
                  <a:cubicBezTo>
                    <a:pt x="1347" y="678"/>
                    <a:pt x="1347" y="644"/>
                    <a:pt x="1347" y="63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055"/>
              <a:endParaRPr lang="en-US" sz="1765" dirty="0">
                <a:solidFill>
                  <a:srgbClr val="000000"/>
                </a:solidFill>
              </a:endParaRPr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317500" y="866776"/>
              <a:ext cx="5818188" cy="5000625"/>
            </a:xfrm>
            <a:custGeom>
              <a:avLst/>
              <a:gdLst>
                <a:gd name="T0" fmla="*/ 1389 w 1550"/>
                <a:gd name="T1" fmla="*/ 8 h 1331"/>
                <a:gd name="T2" fmla="*/ 1542 w 1550"/>
                <a:gd name="T3" fmla="*/ 156 h 1331"/>
                <a:gd name="T4" fmla="*/ 1526 w 1550"/>
                <a:gd name="T5" fmla="*/ 298 h 1331"/>
                <a:gd name="T6" fmla="*/ 1531 w 1550"/>
                <a:gd name="T7" fmla="*/ 424 h 1331"/>
                <a:gd name="T8" fmla="*/ 1240 w 1550"/>
                <a:gd name="T9" fmla="*/ 505 h 1331"/>
                <a:gd name="T10" fmla="*/ 1186 w 1550"/>
                <a:gd name="T11" fmla="*/ 633 h 1331"/>
                <a:gd name="T12" fmla="*/ 1223 w 1550"/>
                <a:gd name="T13" fmla="*/ 776 h 1331"/>
                <a:gd name="T14" fmla="*/ 1092 w 1550"/>
                <a:gd name="T15" fmla="*/ 826 h 1331"/>
                <a:gd name="T16" fmla="*/ 964 w 1550"/>
                <a:gd name="T17" fmla="*/ 886 h 1331"/>
                <a:gd name="T18" fmla="*/ 1050 w 1550"/>
                <a:gd name="T19" fmla="*/ 773 h 1331"/>
                <a:gd name="T20" fmla="*/ 1124 w 1550"/>
                <a:gd name="T21" fmla="*/ 710 h 1331"/>
                <a:gd name="T22" fmla="*/ 1129 w 1550"/>
                <a:gd name="T23" fmla="*/ 677 h 1331"/>
                <a:gd name="T24" fmla="*/ 1101 w 1550"/>
                <a:gd name="T25" fmla="*/ 670 h 1331"/>
                <a:gd name="T26" fmla="*/ 1013 w 1550"/>
                <a:gd name="T27" fmla="*/ 744 h 1331"/>
                <a:gd name="T28" fmla="*/ 895 w 1550"/>
                <a:gd name="T29" fmla="*/ 919 h 1331"/>
                <a:gd name="T30" fmla="*/ 671 w 1550"/>
                <a:gd name="T31" fmla="*/ 1021 h 1331"/>
                <a:gd name="T32" fmla="*/ 912 w 1550"/>
                <a:gd name="T33" fmla="*/ 674 h 1331"/>
                <a:gd name="T34" fmla="*/ 1032 w 1550"/>
                <a:gd name="T35" fmla="*/ 570 h 1331"/>
                <a:gd name="T36" fmla="*/ 1115 w 1550"/>
                <a:gd name="T37" fmla="*/ 514 h 1331"/>
                <a:gd name="T38" fmla="*/ 1120 w 1550"/>
                <a:gd name="T39" fmla="*/ 480 h 1331"/>
                <a:gd name="T40" fmla="*/ 1086 w 1550"/>
                <a:gd name="T41" fmla="*/ 477 h 1331"/>
                <a:gd name="T42" fmla="*/ 883 w 1550"/>
                <a:gd name="T43" fmla="*/ 635 h 1331"/>
                <a:gd name="T44" fmla="*/ 606 w 1550"/>
                <a:gd name="T45" fmla="*/ 1053 h 1331"/>
                <a:gd name="T46" fmla="*/ 361 w 1550"/>
                <a:gd name="T47" fmla="*/ 1163 h 1331"/>
                <a:gd name="T48" fmla="*/ 759 w 1550"/>
                <a:gd name="T49" fmla="*/ 605 h 1331"/>
                <a:gd name="T50" fmla="*/ 929 w 1550"/>
                <a:gd name="T51" fmla="*/ 451 h 1331"/>
                <a:gd name="T52" fmla="*/ 1101 w 1550"/>
                <a:gd name="T53" fmla="*/ 333 h 1331"/>
                <a:gd name="T54" fmla="*/ 1119 w 1550"/>
                <a:gd name="T55" fmla="*/ 296 h 1331"/>
                <a:gd name="T56" fmla="*/ 1084 w 1550"/>
                <a:gd name="T57" fmla="*/ 291 h 1331"/>
                <a:gd name="T58" fmla="*/ 742 w 1550"/>
                <a:gd name="T59" fmla="*/ 556 h 1331"/>
                <a:gd name="T60" fmla="*/ 291 w 1550"/>
                <a:gd name="T61" fmla="*/ 1198 h 1331"/>
                <a:gd name="T62" fmla="*/ 0 w 1550"/>
                <a:gd name="T63" fmla="*/ 1331 h 1331"/>
                <a:gd name="T64" fmla="*/ 601 w 1550"/>
                <a:gd name="T65" fmla="*/ 466 h 1331"/>
                <a:gd name="T66" fmla="*/ 1083 w 1550"/>
                <a:gd name="T67" fmla="*/ 109 h 1331"/>
                <a:gd name="T68" fmla="*/ 1389 w 1550"/>
                <a:gd name="T69" fmla="*/ 8 h 1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550" h="1331">
                  <a:moveTo>
                    <a:pt x="1389" y="8"/>
                  </a:moveTo>
                  <a:cubicBezTo>
                    <a:pt x="1467" y="0"/>
                    <a:pt x="1550" y="28"/>
                    <a:pt x="1542" y="156"/>
                  </a:cubicBezTo>
                  <a:cubicBezTo>
                    <a:pt x="1538" y="205"/>
                    <a:pt x="1528" y="263"/>
                    <a:pt x="1526" y="298"/>
                  </a:cubicBezTo>
                  <a:cubicBezTo>
                    <a:pt x="1524" y="341"/>
                    <a:pt x="1531" y="424"/>
                    <a:pt x="1531" y="424"/>
                  </a:cubicBezTo>
                  <a:cubicBezTo>
                    <a:pt x="1346" y="415"/>
                    <a:pt x="1275" y="474"/>
                    <a:pt x="1240" y="505"/>
                  </a:cubicBezTo>
                  <a:cubicBezTo>
                    <a:pt x="1204" y="536"/>
                    <a:pt x="1189" y="578"/>
                    <a:pt x="1186" y="633"/>
                  </a:cubicBezTo>
                  <a:cubicBezTo>
                    <a:pt x="1183" y="703"/>
                    <a:pt x="1223" y="776"/>
                    <a:pt x="1223" y="776"/>
                  </a:cubicBezTo>
                  <a:cubicBezTo>
                    <a:pt x="1223" y="776"/>
                    <a:pt x="1134" y="807"/>
                    <a:pt x="1092" y="826"/>
                  </a:cubicBezTo>
                  <a:cubicBezTo>
                    <a:pt x="1051" y="845"/>
                    <a:pt x="966" y="885"/>
                    <a:pt x="964" y="886"/>
                  </a:cubicBezTo>
                  <a:cubicBezTo>
                    <a:pt x="965" y="883"/>
                    <a:pt x="988" y="832"/>
                    <a:pt x="1050" y="773"/>
                  </a:cubicBezTo>
                  <a:cubicBezTo>
                    <a:pt x="1089" y="735"/>
                    <a:pt x="1124" y="710"/>
                    <a:pt x="1124" y="710"/>
                  </a:cubicBezTo>
                  <a:cubicBezTo>
                    <a:pt x="1124" y="710"/>
                    <a:pt x="1143" y="695"/>
                    <a:pt x="1129" y="677"/>
                  </a:cubicBezTo>
                  <a:cubicBezTo>
                    <a:pt x="1119" y="664"/>
                    <a:pt x="1101" y="670"/>
                    <a:pt x="1101" y="670"/>
                  </a:cubicBezTo>
                  <a:cubicBezTo>
                    <a:pt x="1101" y="670"/>
                    <a:pt x="1096" y="666"/>
                    <a:pt x="1013" y="744"/>
                  </a:cubicBezTo>
                  <a:cubicBezTo>
                    <a:pt x="930" y="822"/>
                    <a:pt x="895" y="919"/>
                    <a:pt x="895" y="919"/>
                  </a:cubicBezTo>
                  <a:cubicBezTo>
                    <a:pt x="671" y="1021"/>
                    <a:pt x="671" y="1021"/>
                    <a:pt x="671" y="1021"/>
                  </a:cubicBezTo>
                  <a:cubicBezTo>
                    <a:pt x="674" y="1015"/>
                    <a:pt x="760" y="820"/>
                    <a:pt x="912" y="674"/>
                  </a:cubicBezTo>
                  <a:cubicBezTo>
                    <a:pt x="938" y="648"/>
                    <a:pt x="972" y="613"/>
                    <a:pt x="1032" y="570"/>
                  </a:cubicBezTo>
                  <a:cubicBezTo>
                    <a:pt x="1083" y="533"/>
                    <a:pt x="1115" y="514"/>
                    <a:pt x="1115" y="514"/>
                  </a:cubicBezTo>
                  <a:cubicBezTo>
                    <a:pt x="1115" y="514"/>
                    <a:pt x="1134" y="499"/>
                    <a:pt x="1120" y="480"/>
                  </a:cubicBezTo>
                  <a:cubicBezTo>
                    <a:pt x="1107" y="463"/>
                    <a:pt x="1086" y="477"/>
                    <a:pt x="1086" y="477"/>
                  </a:cubicBezTo>
                  <a:cubicBezTo>
                    <a:pt x="1086" y="477"/>
                    <a:pt x="995" y="528"/>
                    <a:pt x="883" y="635"/>
                  </a:cubicBezTo>
                  <a:cubicBezTo>
                    <a:pt x="701" y="809"/>
                    <a:pt x="606" y="1053"/>
                    <a:pt x="606" y="1053"/>
                  </a:cubicBezTo>
                  <a:cubicBezTo>
                    <a:pt x="361" y="1163"/>
                    <a:pt x="361" y="1163"/>
                    <a:pt x="361" y="1163"/>
                  </a:cubicBezTo>
                  <a:cubicBezTo>
                    <a:pt x="361" y="1163"/>
                    <a:pt x="540" y="820"/>
                    <a:pt x="759" y="605"/>
                  </a:cubicBezTo>
                  <a:cubicBezTo>
                    <a:pt x="813" y="553"/>
                    <a:pt x="847" y="514"/>
                    <a:pt x="929" y="451"/>
                  </a:cubicBezTo>
                  <a:cubicBezTo>
                    <a:pt x="1025" y="378"/>
                    <a:pt x="1101" y="333"/>
                    <a:pt x="1101" y="333"/>
                  </a:cubicBezTo>
                  <a:cubicBezTo>
                    <a:pt x="1101" y="333"/>
                    <a:pt x="1132" y="318"/>
                    <a:pt x="1119" y="296"/>
                  </a:cubicBezTo>
                  <a:cubicBezTo>
                    <a:pt x="1107" y="274"/>
                    <a:pt x="1084" y="291"/>
                    <a:pt x="1084" y="291"/>
                  </a:cubicBezTo>
                  <a:cubicBezTo>
                    <a:pt x="1084" y="291"/>
                    <a:pt x="952" y="354"/>
                    <a:pt x="742" y="556"/>
                  </a:cubicBezTo>
                  <a:cubicBezTo>
                    <a:pt x="468" y="820"/>
                    <a:pt x="291" y="1198"/>
                    <a:pt x="291" y="1198"/>
                  </a:cubicBezTo>
                  <a:cubicBezTo>
                    <a:pt x="0" y="1331"/>
                    <a:pt x="0" y="1331"/>
                    <a:pt x="0" y="1331"/>
                  </a:cubicBezTo>
                  <a:cubicBezTo>
                    <a:pt x="181" y="1011"/>
                    <a:pt x="329" y="748"/>
                    <a:pt x="601" y="466"/>
                  </a:cubicBezTo>
                  <a:cubicBezTo>
                    <a:pt x="742" y="321"/>
                    <a:pt x="959" y="163"/>
                    <a:pt x="1083" y="109"/>
                  </a:cubicBezTo>
                  <a:cubicBezTo>
                    <a:pt x="1206" y="55"/>
                    <a:pt x="1277" y="20"/>
                    <a:pt x="1389" y="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055"/>
              <a:endParaRPr lang="en-US" sz="1765" dirty="0">
                <a:solidFill>
                  <a:srgbClr val="000000"/>
                </a:solidFill>
              </a:endParaRPr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6757988" y="4729163"/>
              <a:ext cx="1614488" cy="1112838"/>
            </a:xfrm>
            <a:custGeom>
              <a:avLst/>
              <a:gdLst>
                <a:gd name="T0" fmla="*/ 221 w 430"/>
                <a:gd name="T1" fmla="*/ 38 h 296"/>
                <a:gd name="T2" fmla="*/ 315 w 430"/>
                <a:gd name="T3" fmla="*/ 131 h 296"/>
                <a:gd name="T4" fmla="*/ 114 w 430"/>
                <a:gd name="T5" fmla="*/ 131 h 296"/>
                <a:gd name="T6" fmla="*/ 221 w 430"/>
                <a:gd name="T7" fmla="*/ 38 h 296"/>
                <a:gd name="T8" fmla="*/ 324 w 430"/>
                <a:gd name="T9" fmla="*/ 231 h 296"/>
                <a:gd name="T10" fmla="*/ 215 w 430"/>
                <a:gd name="T11" fmla="*/ 260 h 296"/>
                <a:gd name="T12" fmla="*/ 114 w 430"/>
                <a:gd name="T13" fmla="*/ 166 h 296"/>
                <a:gd name="T14" fmla="*/ 430 w 430"/>
                <a:gd name="T15" fmla="*/ 166 h 296"/>
                <a:gd name="T16" fmla="*/ 193 w 430"/>
                <a:gd name="T17" fmla="*/ 0 h 296"/>
                <a:gd name="T18" fmla="*/ 1 w 430"/>
                <a:gd name="T19" fmla="*/ 150 h 296"/>
                <a:gd name="T20" fmla="*/ 218 w 430"/>
                <a:gd name="T21" fmla="*/ 296 h 296"/>
                <a:gd name="T22" fmla="*/ 353 w 430"/>
                <a:gd name="T23" fmla="*/ 267 h 296"/>
                <a:gd name="T24" fmla="*/ 324 w 430"/>
                <a:gd name="T25" fmla="*/ 231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0" h="296">
                  <a:moveTo>
                    <a:pt x="221" y="38"/>
                  </a:moveTo>
                  <a:cubicBezTo>
                    <a:pt x="314" y="36"/>
                    <a:pt x="315" y="131"/>
                    <a:pt x="315" y="131"/>
                  </a:cubicBezTo>
                  <a:cubicBezTo>
                    <a:pt x="114" y="131"/>
                    <a:pt x="114" y="131"/>
                    <a:pt x="114" y="131"/>
                  </a:cubicBezTo>
                  <a:cubicBezTo>
                    <a:pt x="114" y="131"/>
                    <a:pt x="114" y="39"/>
                    <a:pt x="221" y="38"/>
                  </a:cubicBezTo>
                  <a:moveTo>
                    <a:pt x="324" y="231"/>
                  </a:moveTo>
                  <a:cubicBezTo>
                    <a:pt x="303" y="252"/>
                    <a:pt x="255" y="261"/>
                    <a:pt x="215" y="260"/>
                  </a:cubicBezTo>
                  <a:cubicBezTo>
                    <a:pt x="159" y="260"/>
                    <a:pt x="120" y="223"/>
                    <a:pt x="114" y="166"/>
                  </a:cubicBezTo>
                  <a:cubicBezTo>
                    <a:pt x="430" y="166"/>
                    <a:pt x="430" y="166"/>
                    <a:pt x="430" y="166"/>
                  </a:cubicBezTo>
                  <a:cubicBezTo>
                    <a:pt x="430" y="43"/>
                    <a:pt x="301" y="0"/>
                    <a:pt x="193" y="0"/>
                  </a:cubicBezTo>
                  <a:cubicBezTo>
                    <a:pt x="94" y="0"/>
                    <a:pt x="0" y="75"/>
                    <a:pt x="1" y="150"/>
                  </a:cubicBezTo>
                  <a:cubicBezTo>
                    <a:pt x="1" y="172"/>
                    <a:pt x="28" y="296"/>
                    <a:pt x="218" y="296"/>
                  </a:cubicBezTo>
                  <a:cubicBezTo>
                    <a:pt x="286" y="296"/>
                    <a:pt x="319" y="285"/>
                    <a:pt x="353" y="267"/>
                  </a:cubicBezTo>
                  <a:cubicBezTo>
                    <a:pt x="354" y="267"/>
                    <a:pt x="327" y="233"/>
                    <a:pt x="324" y="23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055"/>
              <a:endParaRPr lang="en-US" sz="1765" dirty="0">
                <a:solidFill>
                  <a:srgbClr val="000000"/>
                </a:solidFill>
              </a:endParaRPr>
            </a:p>
          </p:txBody>
        </p:sp>
        <p:sp>
          <p:nvSpPr>
            <p:cNvPr id="13" name="Freeform 10"/>
            <p:cNvSpPr>
              <a:spLocks noEditPoints="1"/>
            </p:cNvSpPr>
            <p:nvPr userDrawn="1"/>
          </p:nvSpPr>
          <p:spPr bwMode="auto">
            <a:xfrm>
              <a:off x="8493125" y="4733926"/>
              <a:ext cx="1609725" cy="1570038"/>
            </a:xfrm>
            <a:custGeom>
              <a:avLst/>
              <a:gdLst>
                <a:gd name="T0" fmla="*/ 214 w 429"/>
                <a:gd name="T1" fmla="*/ 257 h 418"/>
                <a:gd name="T2" fmla="*/ 112 w 429"/>
                <a:gd name="T3" fmla="*/ 148 h 418"/>
                <a:gd name="T4" fmla="*/ 214 w 429"/>
                <a:gd name="T5" fmla="*/ 39 h 418"/>
                <a:gd name="T6" fmla="*/ 317 w 429"/>
                <a:gd name="T7" fmla="*/ 148 h 418"/>
                <a:gd name="T8" fmla="*/ 214 w 429"/>
                <a:gd name="T9" fmla="*/ 257 h 418"/>
                <a:gd name="T10" fmla="*/ 428 w 429"/>
                <a:gd name="T11" fmla="*/ 0 h 418"/>
                <a:gd name="T12" fmla="*/ 318 w 429"/>
                <a:gd name="T13" fmla="*/ 1 h 418"/>
                <a:gd name="T14" fmla="*/ 317 w 429"/>
                <a:gd name="T15" fmla="*/ 29 h 418"/>
                <a:gd name="T16" fmla="*/ 208 w 429"/>
                <a:gd name="T17" fmla="*/ 3 h 418"/>
                <a:gd name="T18" fmla="*/ 0 w 429"/>
                <a:gd name="T19" fmla="*/ 145 h 418"/>
                <a:gd name="T20" fmla="*/ 206 w 429"/>
                <a:gd name="T21" fmla="*/ 294 h 418"/>
                <a:gd name="T22" fmla="*/ 314 w 429"/>
                <a:gd name="T23" fmla="*/ 269 h 418"/>
                <a:gd name="T24" fmla="*/ 317 w 429"/>
                <a:gd name="T25" fmla="*/ 269 h 418"/>
                <a:gd name="T26" fmla="*/ 219 w 429"/>
                <a:gd name="T27" fmla="*/ 382 h 418"/>
                <a:gd name="T28" fmla="*/ 88 w 429"/>
                <a:gd name="T29" fmla="*/ 345 h 418"/>
                <a:gd name="T30" fmla="*/ 69 w 429"/>
                <a:gd name="T31" fmla="*/ 390 h 418"/>
                <a:gd name="T32" fmla="*/ 238 w 429"/>
                <a:gd name="T33" fmla="*/ 417 h 418"/>
                <a:gd name="T34" fmla="*/ 341 w 429"/>
                <a:gd name="T35" fmla="*/ 390 h 418"/>
                <a:gd name="T36" fmla="*/ 420 w 429"/>
                <a:gd name="T37" fmla="*/ 312 h 418"/>
                <a:gd name="T38" fmla="*/ 428 w 429"/>
                <a:gd name="T39" fmla="*/ 236 h 418"/>
                <a:gd name="T40" fmla="*/ 428 w 429"/>
                <a:gd name="T41" fmla="*/ 0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9" h="418">
                  <a:moveTo>
                    <a:pt x="214" y="257"/>
                  </a:moveTo>
                  <a:cubicBezTo>
                    <a:pt x="160" y="257"/>
                    <a:pt x="112" y="220"/>
                    <a:pt x="112" y="148"/>
                  </a:cubicBezTo>
                  <a:cubicBezTo>
                    <a:pt x="112" y="76"/>
                    <a:pt x="154" y="39"/>
                    <a:pt x="214" y="39"/>
                  </a:cubicBezTo>
                  <a:cubicBezTo>
                    <a:pt x="288" y="39"/>
                    <a:pt x="317" y="90"/>
                    <a:pt x="317" y="148"/>
                  </a:cubicBezTo>
                  <a:cubicBezTo>
                    <a:pt x="317" y="220"/>
                    <a:pt x="279" y="257"/>
                    <a:pt x="214" y="257"/>
                  </a:cubicBezTo>
                  <a:moveTo>
                    <a:pt x="428" y="0"/>
                  </a:moveTo>
                  <a:cubicBezTo>
                    <a:pt x="318" y="1"/>
                    <a:pt x="318" y="1"/>
                    <a:pt x="318" y="1"/>
                  </a:cubicBezTo>
                  <a:cubicBezTo>
                    <a:pt x="318" y="1"/>
                    <a:pt x="317" y="22"/>
                    <a:pt x="317" y="29"/>
                  </a:cubicBezTo>
                  <a:cubicBezTo>
                    <a:pt x="316" y="29"/>
                    <a:pt x="288" y="3"/>
                    <a:pt x="208" y="3"/>
                  </a:cubicBezTo>
                  <a:cubicBezTo>
                    <a:pt x="96" y="4"/>
                    <a:pt x="1" y="69"/>
                    <a:pt x="0" y="145"/>
                  </a:cubicBezTo>
                  <a:cubicBezTo>
                    <a:pt x="0" y="241"/>
                    <a:pt x="117" y="292"/>
                    <a:pt x="206" y="294"/>
                  </a:cubicBezTo>
                  <a:cubicBezTo>
                    <a:pt x="246" y="294"/>
                    <a:pt x="285" y="286"/>
                    <a:pt x="314" y="269"/>
                  </a:cubicBezTo>
                  <a:cubicBezTo>
                    <a:pt x="317" y="269"/>
                    <a:pt x="317" y="269"/>
                    <a:pt x="317" y="269"/>
                  </a:cubicBezTo>
                  <a:cubicBezTo>
                    <a:pt x="317" y="298"/>
                    <a:pt x="315" y="383"/>
                    <a:pt x="219" y="382"/>
                  </a:cubicBezTo>
                  <a:cubicBezTo>
                    <a:pt x="129" y="382"/>
                    <a:pt x="88" y="345"/>
                    <a:pt x="88" y="345"/>
                  </a:cubicBezTo>
                  <a:cubicBezTo>
                    <a:pt x="69" y="390"/>
                    <a:pt x="69" y="390"/>
                    <a:pt x="69" y="390"/>
                  </a:cubicBezTo>
                  <a:cubicBezTo>
                    <a:pt x="69" y="390"/>
                    <a:pt x="116" y="418"/>
                    <a:pt x="238" y="417"/>
                  </a:cubicBezTo>
                  <a:cubicBezTo>
                    <a:pt x="277" y="417"/>
                    <a:pt x="314" y="404"/>
                    <a:pt x="341" y="390"/>
                  </a:cubicBezTo>
                  <a:cubicBezTo>
                    <a:pt x="373" y="374"/>
                    <a:pt x="407" y="347"/>
                    <a:pt x="420" y="312"/>
                  </a:cubicBezTo>
                  <a:cubicBezTo>
                    <a:pt x="428" y="290"/>
                    <a:pt x="428" y="263"/>
                    <a:pt x="428" y="236"/>
                  </a:cubicBezTo>
                  <a:cubicBezTo>
                    <a:pt x="429" y="198"/>
                    <a:pt x="428" y="0"/>
                    <a:pt x="4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055"/>
              <a:endParaRPr lang="en-US" sz="1765" dirty="0">
                <a:solidFill>
                  <a:srgbClr val="000000"/>
                </a:solidFill>
              </a:endParaRPr>
            </a:p>
          </p:txBody>
        </p:sp>
        <p:sp>
          <p:nvSpPr>
            <p:cNvPr id="14" name="Freeform 11"/>
            <p:cNvSpPr>
              <a:spLocks noEditPoints="1"/>
            </p:cNvSpPr>
            <p:nvPr userDrawn="1"/>
          </p:nvSpPr>
          <p:spPr bwMode="auto">
            <a:xfrm>
              <a:off x="10272713" y="4759326"/>
              <a:ext cx="1843088" cy="1184275"/>
            </a:xfrm>
            <a:custGeom>
              <a:avLst/>
              <a:gdLst>
                <a:gd name="T0" fmla="*/ 210 w 491"/>
                <a:gd name="T1" fmla="*/ 256 h 315"/>
                <a:gd name="T2" fmla="*/ 108 w 491"/>
                <a:gd name="T3" fmla="*/ 147 h 315"/>
                <a:gd name="T4" fmla="*/ 210 w 491"/>
                <a:gd name="T5" fmla="*/ 37 h 315"/>
                <a:gd name="T6" fmla="*/ 313 w 491"/>
                <a:gd name="T7" fmla="*/ 147 h 315"/>
                <a:gd name="T8" fmla="*/ 210 w 491"/>
                <a:gd name="T9" fmla="*/ 256 h 315"/>
                <a:gd name="T10" fmla="*/ 475 w 491"/>
                <a:gd name="T11" fmla="*/ 247 h 315"/>
                <a:gd name="T12" fmla="*/ 438 w 491"/>
                <a:gd name="T13" fmla="*/ 250 h 315"/>
                <a:gd name="T14" fmla="*/ 425 w 491"/>
                <a:gd name="T15" fmla="*/ 153 h 315"/>
                <a:gd name="T16" fmla="*/ 425 w 491"/>
                <a:gd name="T17" fmla="*/ 144 h 315"/>
                <a:gd name="T18" fmla="*/ 213 w 491"/>
                <a:gd name="T19" fmla="*/ 0 h 315"/>
                <a:gd name="T20" fmla="*/ 0 w 491"/>
                <a:gd name="T21" fmla="*/ 144 h 315"/>
                <a:gd name="T22" fmla="*/ 213 w 491"/>
                <a:gd name="T23" fmla="*/ 292 h 315"/>
                <a:gd name="T24" fmla="*/ 327 w 491"/>
                <a:gd name="T25" fmla="*/ 261 h 315"/>
                <a:gd name="T26" fmla="*/ 360 w 491"/>
                <a:gd name="T27" fmla="*/ 277 h 315"/>
                <a:gd name="T28" fmla="*/ 491 w 491"/>
                <a:gd name="T29" fmla="*/ 269 h 315"/>
                <a:gd name="T30" fmla="*/ 475 w 491"/>
                <a:gd name="T31" fmla="*/ 247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91" h="315">
                  <a:moveTo>
                    <a:pt x="210" y="256"/>
                  </a:moveTo>
                  <a:cubicBezTo>
                    <a:pt x="156" y="256"/>
                    <a:pt x="108" y="218"/>
                    <a:pt x="108" y="147"/>
                  </a:cubicBezTo>
                  <a:cubicBezTo>
                    <a:pt x="108" y="75"/>
                    <a:pt x="150" y="37"/>
                    <a:pt x="210" y="37"/>
                  </a:cubicBezTo>
                  <a:cubicBezTo>
                    <a:pt x="284" y="37"/>
                    <a:pt x="313" y="88"/>
                    <a:pt x="313" y="147"/>
                  </a:cubicBezTo>
                  <a:cubicBezTo>
                    <a:pt x="313" y="218"/>
                    <a:pt x="274" y="256"/>
                    <a:pt x="210" y="256"/>
                  </a:cubicBezTo>
                  <a:moveTo>
                    <a:pt x="475" y="247"/>
                  </a:moveTo>
                  <a:cubicBezTo>
                    <a:pt x="475" y="247"/>
                    <a:pt x="450" y="257"/>
                    <a:pt x="438" y="250"/>
                  </a:cubicBezTo>
                  <a:cubicBezTo>
                    <a:pt x="420" y="239"/>
                    <a:pt x="424" y="188"/>
                    <a:pt x="425" y="153"/>
                  </a:cubicBezTo>
                  <a:cubicBezTo>
                    <a:pt x="425" y="150"/>
                    <a:pt x="425" y="147"/>
                    <a:pt x="425" y="144"/>
                  </a:cubicBezTo>
                  <a:cubicBezTo>
                    <a:pt x="425" y="65"/>
                    <a:pt x="330" y="0"/>
                    <a:pt x="213" y="0"/>
                  </a:cubicBezTo>
                  <a:cubicBezTo>
                    <a:pt x="95" y="0"/>
                    <a:pt x="0" y="65"/>
                    <a:pt x="0" y="144"/>
                  </a:cubicBezTo>
                  <a:cubicBezTo>
                    <a:pt x="0" y="224"/>
                    <a:pt x="95" y="292"/>
                    <a:pt x="213" y="292"/>
                  </a:cubicBezTo>
                  <a:cubicBezTo>
                    <a:pt x="259" y="292"/>
                    <a:pt x="293" y="278"/>
                    <a:pt x="327" y="261"/>
                  </a:cubicBezTo>
                  <a:cubicBezTo>
                    <a:pt x="337" y="267"/>
                    <a:pt x="357" y="276"/>
                    <a:pt x="360" y="277"/>
                  </a:cubicBezTo>
                  <a:cubicBezTo>
                    <a:pt x="457" y="315"/>
                    <a:pt x="491" y="269"/>
                    <a:pt x="491" y="269"/>
                  </a:cubicBezTo>
                  <a:lnTo>
                    <a:pt x="475" y="2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055"/>
              <a:endParaRPr lang="en-US" sz="1765" dirty="0">
                <a:solidFill>
                  <a:srgbClr val="000000"/>
                </a:solidFill>
              </a:endParaRPr>
            </a:p>
          </p:txBody>
        </p:sp>
        <p:sp>
          <p:nvSpPr>
            <p:cNvPr id="15" name="Freeform 12"/>
            <p:cNvSpPr>
              <a:spLocks noEditPoints="1"/>
            </p:cNvSpPr>
            <p:nvPr userDrawn="1"/>
          </p:nvSpPr>
          <p:spPr bwMode="auto">
            <a:xfrm>
              <a:off x="5181600" y="4124326"/>
              <a:ext cx="1843088" cy="1720850"/>
            </a:xfrm>
            <a:custGeom>
              <a:avLst/>
              <a:gdLst>
                <a:gd name="T0" fmla="*/ 230 w 491"/>
                <a:gd name="T1" fmla="*/ 217 h 458"/>
                <a:gd name="T2" fmla="*/ 107 w 491"/>
                <a:gd name="T3" fmla="*/ 126 h 458"/>
                <a:gd name="T4" fmla="*/ 230 w 491"/>
                <a:gd name="T5" fmla="*/ 34 h 458"/>
                <a:gd name="T6" fmla="*/ 353 w 491"/>
                <a:gd name="T7" fmla="*/ 126 h 458"/>
                <a:gd name="T8" fmla="*/ 230 w 491"/>
                <a:gd name="T9" fmla="*/ 217 h 458"/>
                <a:gd name="T10" fmla="*/ 472 w 491"/>
                <a:gd name="T11" fmla="*/ 107 h 458"/>
                <a:gd name="T12" fmla="*/ 316 w 491"/>
                <a:gd name="T13" fmla="*/ 1 h 458"/>
                <a:gd name="T14" fmla="*/ 0 w 491"/>
                <a:gd name="T15" fmla="*/ 0 h 458"/>
                <a:gd name="T16" fmla="*/ 0 w 491"/>
                <a:gd name="T17" fmla="*/ 458 h 458"/>
                <a:gd name="T18" fmla="*/ 126 w 491"/>
                <a:gd name="T19" fmla="*/ 458 h 458"/>
                <a:gd name="T20" fmla="*/ 126 w 491"/>
                <a:gd name="T21" fmla="*/ 251 h 458"/>
                <a:gd name="T22" fmla="*/ 335 w 491"/>
                <a:gd name="T23" fmla="*/ 250 h 458"/>
                <a:gd name="T24" fmla="*/ 472 w 491"/>
                <a:gd name="T25" fmla="*/ 107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1" h="458">
                  <a:moveTo>
                    <a:pt x="230" y="217"/>
                  </a:moveTo>
                  <a:cubicBezTo>
                    <a:pt x="162" y="217"/>
                    <a:pt x="107" y="176"/>
                    <a:pt x="107" y="126"/>
                  </a:cubicBezTo>
                  <a:cubicBezTo>
                    <a:pt x="107" y="75"/>
                    <a:pt x="162" y="34"/>
                    <a:pt x="230" y="34"/>
                  </a:cubicBezTo>
                  <a:cubicBezTo>
                    <a:pt x="298" y="34"/>
                    <a:pt x="353" y="75"/>
                    <a:pt x="353" y="126"/>
                  </a:cubicBezTo>
                  <a:cubicBezTo>
                    <a:pt x="353" y="176"/>
                    <a:pt x="298" y="217"/>
                    <a:pt x="230" y="217"/>
                  </a:cubicBezTo>
                  <a:moveTo>
                    <a:pt x="472" y="107"/>
                  </a:moveTo>
                  <a:cubicBezTo>
                    <a:pt x="457" y="38"/>
                    <a:pt x="380" y="1"/>
                    <a:pt x="316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58"/>
                    <a:pt x="0" y="458"/>
                    <a:pt x="0" y="458"/>
                  </a:cubicBezTo>
                  <a:cubicBezTo>
                    <a:pt x="126" y="458"/>
                    <a:pt x="126" y="458"/>
                    <a:pt x="126" y="458"/>
                  </a:cubicBezTo>
                  <a:cubicBezTo>
                    <a:pt x="126" y="251"/>
                    <a:pt x="126" y="251"/>
                    <a:pt x="126" y="251"/>
                  </a:cubicBezTo>
                  <a:cubicBezTo>
                    <a:pt x="126" y="251"/>
                    <a:pt x="312" y="251"/>
                    <a:pt x="335" y="250"/>
                  </a:cubicBezTo>
                  <a:cubicBezTo>
                    <a:pt x="399" y="238"/>
                    <a:pt x="491" y="191"/>
                    <a:pt x="472" y="10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055"/>
              <a:endParaRPr lang="en-US" sz="1765" dirty="0">
                <a:solidFill>
                  <a:srgbClr val="000000"/>
                </a:solidFill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 userDrawn="1"/>
          </p:nvSpPr>
          <p:spPr bwMode="auto">
            <a:xfrm>
              <a:off x="11720513" y="4538663"/>
              <a:ext cx="338138" cy="333375"/>
            </a:xfrm>
            <a:custGeom>
              <a:avLst/>
              <a:gdLst>
                <a:gd name="T0" fmla="*/ 38 w 90"/>
                <a:gd name="T1" fmla="*/ 42 h 89"/>
                <a:gd name="T2" fmla="*/ 45 w 90"/>
                <a:gd name="T3" fmla="*/ 42 h 89"/>
                <a:gd name="T4" fmla="*/ 55 w 90"/>
                <a:gd name="T5" fmla="*/ 34 h 89"/>
                <a:gd name="T6" fmla="*/ 43 w 90"/>
                <a:gd name="T7" fmla="*/ 26 h 89"/>
                <a:gd name="T8" fmla="*/ 38 w 90"/>
                <a:gd name="T9" fmla="*/ 26 h 89"/>
                <a:gd name="T10" fmla="*/ 38 w 90"/>
                <a:gd name="T11" fmla="*/ 42 h 89"/>
                <a:gd name="T12" fmla="*/ 27 w 90"/>
                <a:gd name="T13" fmla="*/ 18 h 89"/>
                <a:gd name="T14" fmla="*/ 43 w 90"/>
                <a:gd name="T15" fmla="*/ 18 h 89"/>
                <a:gd name="T16" fmla="*/ 61 w 90"/>
                <a:gd name="T17" fmla="*/ 22 h 89"/>
                <a:gd name="T18" fmla="*/ 67 w 90"/>
                <a:gd name="T19" fmla="*/ 34 h 89"/>
                <a:gd name="T20" fmla="*/ 55 w 90"/>
                <a:gd name="T21" fmla="*/ 48 h 89"/>
                <a:gd name="T22" fmla="*/ 69 w 90"/>
                <a:gd name="T23" fmla="*/ 70 h 89"/>
                <a:gd name="T24" fmla="*/ 57 w 90"/>
                <a:gd name="T25" fmla="*/ 70 h 89"/>
                <a:gd name="T26" fmla="*/ 44 w 90"/>
                <a:gd name="T27" fmla="*/ 49 h 89"/>
                <a:gd name="T28" fmla="*/ 38 w 90"/>
                <a:gd name="T29" fmla="*/ 49 h 89"/>
                <a:gd name="T30" fmla="*/ 38 w 90"/>
                <a:gd name="T31" fmla="*/ 70 h 89"/>
                <a:gd name="T32" fmla="*/ 27 w 90"/>
                <a:gd name="T33" fmla="*/ 70 h 89"/>
                <a:gd name="T34" fmla="*/ 27 w 90"/>
                <a:gd name="T35" fmla="*/ 18 h 89"/>
                <a:gd name="T36" fmla="*/ 45 w 90"/>
                <a:gd name="T37" fmla="*/ 8 h 89"/>
                <a:gd name="T38" fmla="*/ 9 w 90"/>
                <a:gd name="T39" fmla="*/ 45 h 89"/>
                <a:gd name="T40" fmla="*/ 45 w 90"/>
                <a:gd name="T41" fmla="*/ 82 h 89"/>
                <a:gd name="T42" fmla="*/ 82 w 90"/>
                <a:gd name="T43" fmla="*/ 45 h 89"/>
                <a:gd name="T44" fmla="*/ 45 w 90"/>
                <a:gd name="T45" fmla="*/ 8 h 89"/>
                <a:gd name="T46" fmla="*/ 45 w 90"/>
                <a:gd name="T47" fmla="*/ 0 h 89"/>
                <a:gd name="T48" fmla="*/ 90 w 90"/>
                <a:gd name="T49" fmla="*/ 45 h 89"/>
                <a:gd name="T50" fmla="*/ 45 w 90"/>
                <a:gd name="T51" fmla="*/ 89 h 89"/>
                <a:gd name="T52" fmla="*/ 0 w 90"/>
                <a:gd name="T53" fmla="*/ 45 h 89"/>
                <a:gd name="T54" fmla="*/ 45 w 90"/>
                <a:gd name="T5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89">
                  <a:moveTo>
                    <a:pt x="38" y="42"/>
                  </a:moveTo>
                  <a:cubicBezTo>
                    <a:pt x="45" y="42"/>
                    <a:pt x="45" y="42"/>
                    <a:pt x="45" y="42"/>
                  </a:cubicBezTo>
                  <a:cubicBezTo>
                    <a:pt x="51" y="42"/>
                    <a:pt x="55" y="39"/>
                    <a:pt x="55" y="34"/>
                  </a:cubicBezTo>
                  <a:cubicBezTo>
                    <a:pt x="55" y="27"/>
                    <a:pt x="49" y="26"/>
                    <a:pt x="43" y="26"/>
                  </a:cubicBezTo>
                  <a:cubicBezTo>
                    <a:pt x="38" y="26"/>
                    <a:pt x="38" y="26"/>
                    <a:pt x="38" y="26"/>
                  </a:cubicBezTo>
                  <a:lnTo>
                    <a:pt x="38" y="42"/>
                  </a:lnTo>
                  <a:close/>
                  <a:moveTo>
                    <a:pt x="27" y="18"/>
                  </a:moveTo>
                  <a:cubicBezTo>
                    <a:pt x="43" y="18"/>
                    <a:pt x="43" y="18"/>
                    <a:pt x="43" y="18"/>
                  </a:cubicBezTo>
                  <a:cubicBezTo>
                    <a:pt x="52" y="18"/>
                    <a:pt x="57" y="20"/>
                    <a:pt x="61" y="22"/>
                  </a:cubicBezTo>
                  <a:cubicBezTo>
                    <a:pt x="64" y="25"/>
                    <a:pt x="67" y="29"/>
                    <a:pt x="67" y="34"/>
                  </a:cubicBezTo>
                  <a:cubicBezTo>
                    <a:pt x="67" y="42"/>
                    <a:pt x="60" y="46"/>
                    <a:pt x="55" y="48"/>
                  </a:cubicBezTo>
                  <a:cubicBezTo>
                    <a:pt x="69" y="70"/>
                    <a:pt x="69" y="70"/>
                    <a:pt x="69" y="70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38" y="49"/>
                    <a:pt x="38" y="49"/>
                    <a:pt x="38" y="49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27" y="70"/>
                    <a:pt x="27" y="70"/>
                    <a:pt x="27" y="70"/>
                  </a:cubicBezTo>
                  <a:lnTo>
                    <a:pt x="27" y="18"/>
                  </a:lnTo>
                  <a:close/>
                  <a:moveTo>
                    <a:pt x="45" y="8"/>
                  </a:moveTo>
                  <a:cubicBezTo>
                    <a:pt x="25" y="8"/>
                    <a:pt x="9" y="24"/>
                    <a:pt x="9" y="45"/>
                  </a:cubicBezTo>
                  <a:cubicBezTo>
                    <a:pt x="9" y="65"/>
                    <a:pt x="25" y="82"/>
                    <a:pt x="45" y="82"/>
                  </a:cubicBezTo>
                  <a:cubicBezTo>
                    <a:pt x="66" y="82"/>
                    <a:pt x="82" y="65"/>
                    <a:pt x="82" y="45"/>
                  </a:cubicBezTo>
                  <a:cubicBezTo>
                    <a:pt x="82" y="24"/>
                    <a:pt x="66" y="8"/>
                    <a:pt x="45" y="8"/>
                  </a:cubicBezTo>
                  <a:close/>
                  <a:moveTo>
                    <a:pt x="45" y="0"/>
                  </a:moveTo>
                  <a:cubicBezTo>
                    <a:pt x="70" y="0"/>
                    <a:pt x="90" y="20"/>
                    <a:pt x="90" y="45"/>
                  </a:cubicBezTo>
                  <a:cubicBezTo>
                    <a:pt x="90" y="70"/>
                    <a:pt x="70" y="89"/>
                    <a:pt x="45" y="89"/>
                  </a:cubicBezTo>
                  <a:cubicBezTo>
                    <a:pt x="20" y="89"/>
                    <a:pt x="0" y="70"/>
                    <a:pt x="0" y="45"/>
                  </a:cubicBezTo>
                  <a:cubicBezTo>
                    <a:pt x="0" y="20"/>
                    <a:pt x="20" y="0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055"/>
              <a:endParaRPr lang="en-US" sz="1765" dirty="0">
                <a:solidFill>
                  <a:srgbClr val="000000"/>
                </a:solidFill>
              </a:endParaRPr>
            </a:p>
          </p:txBody>
        </p:sp>
      </p:grp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796362" y="2994502"/>
            <a:ext cx="5824755" cy="868995"/>
          </a:xfrm>
          <a:noFill/>
        </p:spPr>
        <p:txBody>
          <a:bodyPr lIns="146253" tIns="146253" rIns="45704" bIns="146253" anchor="ctr" anchorCtr="0"/>
          <a:lstStyle>
            <a:lvl1pPr>
              <a:lnSpc>
                <a:spcPct val="80000"/>
              </a:lnSpc>
              <a:defRPr sz="4705" spc="0" baseline="0">
                <a:gradFill>
                  <a:gsLst>
                    <a:gs pos="1250">
                      <a:schemeClr val="bg1"/>
                    </a:gs>
                    <a:gs pos="99000">
                      <a:schemeClr val="bg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Break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11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">
          <p15:clr>
            <a:srgbClr val="C35EA4"/>
          </p15:clr>
        </p15:guide>
        <p15:guide id="2" pos="7546">
          <p15:clr>
            <a:srgbClr val="C35EA4"/>
          </p15:clr>
        </p15:guide>
        <p15:guide id="3" orient="horz" pos="302">
          <p15:clr>
            <a:srgbClr val="C35EA4"/>
          </p15:clr>
        </p15:guide>
        <p15:guide id="4" orient="horz" pos="4104">
          <p15:clr>
            <a:srgbClr val="C35EA4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60025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Accent Color 8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_bg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36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236325"/>
            <a:ext cx="9753600" cy="685590"/>
          </a:xfrm>
        </p:spPr>
        <p:txBody>
          <a:bodyPr tIns="124342" bIns="124342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272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2" y="0"/>
            <a:ext cx="162560" cy="6858000"/>
          </a:xfrm>
          <a:prstGeom prst="rect">
            <a:avLst/>
          </a:prstGeom>
          <a:solidFill>
            <a:srgbClr val="002E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43" tIns="54422" rIns="108843" bIns="54422" rtlCol="0" anchor="ctr"/>
          <a:lstStyle/>
          <a:p>
            <a:pPr algn="ctr" defTabSz="914055"/>
            <a:endParaRPr lang="en-US" sz="1765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spect="1"/>
          </p:cNvSpPr>
          <p:nvPr userDrawn="1"/>
        </p:nvSpPr>
        <p:spPr>
          <a:xfrm>
            <a:off x="2562" y="6412647"/>
            <a:ext cx="487680" cy="365760"/>
          </a:xfrm>
          <a:prstGeom prst="rect">
            <a:avLst/>
          </a:prstGeom>
          <a:solidFill>
            <a:srgbClr val="00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43" tIns="54422" rIns="108843" bIns="54422" rtlCol="0" anchor="ctr"/>
          <a:lstStyle/>
          <a:p>
            <a:pPr algn="ctr" defTabSz="914055"/>
            <a:endParaRPr lang="en-US" sz="1765">
              <a:solidFill>
                <a:srgbClr val="FFFFFF"/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0" y="6400801"/>
            <a:ext cx="508000" cy="365125"/>
          </a:xfrm>
          <a:prstGeom prst="rect">
            <a:avLst/>
          </a:prstGeom>
        </p:spPr>
        <p:txBody>
          <a:bodyPr vert="horz" lIns="108843" tIns="54422" rIns="108843" bIns="54422" rtlCol="0"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defTabSz="914055">
              <a:defRPr/>
            </a:pPr>
            <a:fld id="{96B3525A-9CD5-4006-8B41-FDDF6D587D63}" type="slidenum">
              <a:rPr lang="en-US" sz="1470" b="1" smtClean="0">
                <a:solidFill>
                  <a:srgbClr val="FFFFFF"/>
                </a:solidFill>
                <a:cs typeface="Arial" pitchFamily="34" charset="0"/>
              </a:rPr>
              <a:pPr defTabSz="914055">
                <a:defRPr/>
              </a:pPr>
              <a:t>‹#›</a:t>
            </a:fld>
            <a:endParaRPr lang="en-US" sz="1470" b="1" dirty="0">
              <a:solidFill>
                <a:srgbClr val="FFFFFF"/>
              </a:solidFill>
              <a:cs typeface="Arial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219" y="6412648"/>
            <a:ext cx="1097333" cy="390925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2563" y="6566356"/>
            <a:ext cx="12189438" cy="260807"/>
          </a:xfrm>
          <a:prstGeom prst="rect">
            <a:avLst/>
          </a:prstGeom>
          <a:noFill/>
        </p:spPr>
        <p:txBody>
          <a:bodyPr wrap="square" lIns="108843" tIns="54422" rIns="108843" bIns="54422" rtlCol="0">
            <a:spAutoFit/>
          </a:bodyPr>
          <a:lstStyle/>
          <a:p>
            <a:pPr algn="ctr" defTabSz="914055"/>
            <a:r>
              <a:rPr lang="en-US" sz="980" dirty="0">
                <a:solidFill>
                  <a:srgbClr val="002F5F"/>
                </a:solidFill>
              </a:rPr>
              <a:t>© 2012 Pegasystems Inc. 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219200" y="4343400"/>
            <a:ext cx="9753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1219200" y="3733800"/>
            <a:ext cx="9753600" cy="457200"/>
          </a:xfrm>
        </p:spPr>
        <p:txBody>
          <a:bodyPr>
            <a:noAutofit/>
          </a:bodyPr>
          <a:lstStyle>
            <a:lvl1pPr>
              <a:defRPr sz="3333">
                <a:solidFill>
                  <a:srgbClr val="002E5F"/>
                </a:solidFill>
              </a:defRPr>
            </a:lvl1pPr>
          </a:lstStyle>
          <a:p>
            <a:pPr lvl="0"/>
            <a:r>
              <a:rPr lang="en-US" dirty="0" smtClean="0"/>
              <a:t>Section: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4572000"/>
            <a:ext cx="9753600" cy="457200"/>
          </a:xfrm>
        </p:spPr>
        <p:txBody>
          <a:bodyPr>
            <a:normAutofit/>
          </a:bodyPr>
          <a:lstStyle>
            <a:lvl1pPr>
              <a:buNone/>
              <a:defRPr sz="2353" i="1"/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400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9729"/>
            <a:ext cx="10972800" cy="914400"/>
          </a:xfrm>
        </p:spPr>
        <p:txBody>
          <a:bodyPr anchor="ctr" anchorCtr="0">
            <a:normAutofit/>
          </a:bodyPr>
          <a:lstStyle>
            <a:lvl1pPr algn="l">
              <a:defRPr sz="3823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65238"/>
            <a:ext cx="10972800" cy="4983163"/>
          </a:xfrm>
        </p:spPr>
        <p:txBody>
          <a:bodyPr/>
          <a:lstStyle>
            <a:lvl1pPr marL="408147" indent="-408147">
              <a:buFont typeface="Wingdings 3" pitchFamily="18" charset="2"/>
              <a:buChar char=""/>
              <a:defRPr sz="2843">
                <a:latin typeface="Arial" pitchFamily="34" charset="0"/>
                <a:cs typeface="Arial" pitchFamily="34" charset="0"/>
              </a:defRPr>
            </a:lvl1pPr>
            <a:lvl2pPr marL="884319" indent="-340123">
              <a:buClr>
                <a:schemeClr val="accent2"/>
              </a:buClr>
              <a:buFont typeface="Arial" pitchFamily="34" charset="0"/>
              <a:buChar char="̶"/>
              <a:defRPr sz="2353"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254871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Agenda">
    <p:bg>
      <p:bgPr>
        <a:solidFill>
          <a:srgbClr val="4388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55"/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0472" y="1216152"/>
            <a:ext cx="9610344" cy="1810512"/>
          </a:xfrm>
        </p:spPr>
        <p:txBody>
          <a:bodyPr anchor="b">
            <a:noAutofit/>
          </a:bodyPr>
          <a:lstStyle>
            <a:lvl1pPr algn="ctr">
              <a:defRPr sz="6598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99616" y="2962657"/>
            <a:ext cx="9601200" cy="2944368"/>
          </a:xfrm>
        </p:spPr>
        <p:txBody>
          <a:bodyPr>
            <a:normAutofit/>
          </a:bodyPr>
          <a:lstStyle>
            <a:lvl1pPr marL="0" indent="0" algn="ctr">
              <a:buNone/>
              <a:defRPr lang="en-US" sz="3200" kern="1200" spc="0" baseline="0" dirty="0" smtClean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4571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2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6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8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1" y="7114886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055"/>
            <a:fld id="{8BFA2D6D-3047-4078-8D96-C1AA1B855232}" type="datetime1">
              <a:rPr lang="en-US" smtClean="0">
                <a:solidFill>
                  <a:srgbClr val="000000"/>
                </a:solidFill>
              </a:rPr>
              <a:pPr defTabSz="914055"/>
              <a:t>11/2/2017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7114886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055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13127" y="6430530"/>
            <a:ext cx="578428" cy="365125"/>
          </a:xfrm>
          <a:prstGeom prst="rect">
            <a:avLst/>
          </a:prstGeom>
        </p:spPr>
        <p:txBody>
          <a:bodyPr/>
          <a:lstStyle/>
          <a:p>
            <a:pPr defTabSz="914055"/>
            <a:fld id="{AE55FBF9-5A61-483F-82DF-F7754A27AD03}" type="slidenum">
              <a:rPr lang="en-US" smtClean="0">
                <a:solidFill>
                  <a:srgbClr val="000000"/>
                </a:solidFill>
              </a:rPr>
              <a:pPr defTabSz="914055"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28" y="6468847"/>
            <a:ext cx="663484" cy="31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505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ine Title - Single Line Subtitle - One 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00079" y="840120"/>
            <a:ext cx="11387396" cy="348659"/>
          </a:xfrm>
        </p:spPr>
        <p:txBody>
          <a:bodyPr anchor="ctr"/>
          <a:lstStyle>
            <a:lvl1pPr marL="0" marR="0" indent="0" algn="l" defTabSz="91405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Arial" pitchFamily="34" charset="0"/>
              <a:buNone/>
              <a:tabLst/>
              <a:defRPr lang="en-US" sz="1863" b="1" kern="1200" cap="all" spc="157" baseline="0" dirty="0" smtClean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charset="0"/>
              </a:defRPr>
            </a:lvl1pPr>
          </a:lstStyle>
          <a:p>
            <a:pPr marL="0" marR="0" lvl="0" indent="0" algn="l" defTabSz="914055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Arial" pitchFamily="34" charset="0"/>
              <a:buNone/>
              <a:tabLst/>
              <a:defRPr/>
            </a:pPr>
            <a:r>
              <a:rPr lang="en-US" dirty="0" smtClean="0"/>
              <a:t>CLICK TO ADD SUBTITLE TEXT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05666" y="1246329"/>
            <a:ext cx="11392065" cy="4891987"/>
          </a:xfrm>
        </p:spPr>
        <p:txBody>
          <a:bodyPr lIns="137160"/>
          <a:lstStyle>
            <a:lvl1pPr marL="277786" indent="-277786">
              <a:buClr>
                <a:schemeClr val="bg2"/>
              </a:buClr>
              <a:defRPr lang="en-US" sz="2745" kern="1200" spc="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82651" indent="-268916">
              <a:buClr>
                <a:schemeClr val="bg2"/>
              </a:buClr>
              <a:defRPr sz="2353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96386" indent="-268916">
              <a:buClr>
                <a:schemeClr val="bg2"/>
              </a:buClr>
              <a:defRPr sz="1961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54941" indent="-268916">
              <a:buClr>
                <a:schemeClr val="bg2"/>
              </a:buClr>
              <a:defRPr sz="1568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13495" indent="-268916">
              <a:buClr>
                <a:schemeClr val="bg2"/>
              </a:buClr>
              <a:defRPr sz="1568" spc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7109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mplat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 anchorCtr="0"/>
          <a:lstStyle>
            <a:lvl1pPr>
              <a:defRPr baseline="0"/>
            </a:lvl1pPr>
          </a:lstStyle>
          <a:p>
            <a:r>
              <a:rPr lang="en-US" dirty="0" smtClean="0"/>
              <a:t>Arial 40pt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043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mplate Title &amp; Sub Head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Arial 40pt Title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15204" y="830696"/>
            <a:ext cx="11118850" cy="322263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Arial 24pt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05246" y="1381992"/>
            <a:ext cx="11150168" cy="490450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Arial 28pt</a:t>
            </a:r>
          </a:p>
          <a:p>
            <a:pPr lvl="1"/>
            <a:r>
              <a:rPr lang="en-US" dirty="0" smtClean="0"/>
              <a:t>Arial 24pt</a:t>
            </a:r>
          </a:p>
          <a:p>
            <a:pPr lvl="2"/>
            <a:r>
              <a:rPr lang="en-US" dirty="0" smtClean="0"/>
              <a:t>Arial 20pt</a:t>
            </a:r>
          </a:p>
          <a:p>
            <a:pPr lvl="3"/>
            <a:r>
              <a:rPr lang="en-US" dirty="0" smtClean="0"/>
              <a:t>Arial 18pt</a:t>
            </a:r>
          </a:p>
          <a:p>
            <a:pPr lvl="4"/>
            <a:r>
              <a:rPr lang="en-US" dirty="0" smtClean="0"/>
              <a:t>Arial 18pt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601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mplate Break Slide i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61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 defTabSz="914055"/>
            <a:endParaRPr lang="en-US" sz="1765">
              <a:solidFill>
                <a:srgbClr val="FFFFFF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67544" y="2291556"/>
            <a:ext cx="10856913" cy="2274888"/>
          </a:xfrm>
        </p:spPr>
        <p:txBody>
          <a:bodyPr anchor="ctr" anchorCtr="0"/>
          <a:lstStyle>
            <a:lvl1pPr marL="0" indent="0" algn="ctr">
              <a:buNone/>
              <a:defRPr kumimoji="0" lang="en-US" sz="6568" b="0" i="0" u="none" strike="noStrike" kern="1200" cap="all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Arial 66pt caps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17" y="6468847"/>
            <a:ext cx="663484" cy="31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154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mplate 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266689"/>
            <a:ext cx="12192000" cy="591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 defTabSz="914055"/>
            <a:endParaRPr lang="en-US" sz="1765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" t="1369"/>
          <a:stretch/>
        </p:blipFill>
        <p:spPr>
          <a:xfrm>
            <a:off x="-27296" y="-27296"/>
            <a:ext cx="12219296" cy="6885296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3992880" y="1371600"/>
            <a:ext cx="4305993" cy="4287981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7" rIns="91436" bIns="45717" rtlCol="0" anchor="ctr"/>
          <a:lstStyle/>
          <a:p>
            <a:pPr algn="ctr" defTabSz="914055"/>
            <a:endParaRPr lang="en-US" sz="1765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0892" y="2711672"/>
            <a:ext cx="3010216" cy="14346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872" y="4625934"/>
            <a:ext cx="1043823" cy="103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669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emplate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Arial 40pt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1480" y="987552"/>
            <a:ext cx="11139054" cy="503396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 smtClean="0"/>
              <a:t>Arial 28pt</a:t>
            </a:r>
          </a:p>
          <a:p>
            <a:pPr lvl="1"/>
            <a:r>
              <a:rPr lang="en-US" dirty="0" smtClean="0"/>
              <a:t>Arial 24pt</a:t>
            </a:r>
          </a:p>
          <a:p>
            <a:pPr lvl="2"/>
            <a:r>
              <a:rPr lang="en-US" dirty="0" smtClean="0"/>
              <a:t>Arial 20pt</a:t>
            </a:r>
          </a:p>
          <a:p>
            <a:pPr lvl="3"/>
            <a:r>
              <a:rPr lang="en-US" dirty="0" smtClean="0"/>
              <a:t>Arial 18pt</a:t>
            </a:r>
          </a:p>
          <a:p>
            <a:pPr lvl="4"/>
            <a:r>
              <a:rPr lang="en-US" dirty="0" smtClean="0"/>
              <a:t>Arial 18pt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363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mpla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608" y="4618925"/>
            <a:ext cx="1033274" cy="10332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" t="1369"/>
          <a:stretch/>
        </p:blipFill>
        <p:spPr>
          <a:xfrm>
            <a:off x="-27296" y="-27296"/>
            <a:ext cx="12219296" cy="6885296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499192" y="1371600"/>
            <a:ext cx="9282223" cy="4287981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055"/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0899" y="1641986"/>
            <a:ext cx="1423261" cy="674421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>
            <a:off x="1760220" y="2400300"/>
            <a:ext cx="866394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760539" y="2601913"/>
            <a:ext cx="8662987" cy="862012"/>
          </a:xfrm>
        </p:spPr>
        <p:txBody>
          <a:bodyPr/>
          <a:lstStyle>
            <a:lvl1pPr marL="228556" indent="-228556" algn="ctr">
              <a:buNone/>
              <a:defRPr kumimoji="0" lang="en-US" sz="5399" b="1" i="0" u="none" strike="noStrike" kern="1200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marR="0" lvl="0" indent="0" algn="ctr" defTabSz="91422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Arial 54pt Bold Title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756756" y="4446755"/>
            <a:ext cx="8662987" cy="439737"/>
          </a:xfrm>
        </p:spPr>
        <p:txBody>
          <a:bodyPr/>
          <a:lstStyle>
            <a:lvl1pPr marL="0" indent="0" algn="ctr">
              <a:buNone/>
              <a:defRPr kumimoji="0" lang="en-US" sz="2400" b="1" i="0" u="none" strike="noStrike" kern="1200" cap="none" spc="0" normalizeH="0" baseline="0" dirty="0">
                <a:ln>
                  <a:noFill/>
                </a:ln>
                <a:solidFill>
                  <a:srgbClr val="2A32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Arial 24pt Bold Name and Title</a:t>
            </a:r>
            <a:endParaRPr lang="en-US" dirty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665546" y="4915694"/>
            <a:ext cx="4845410" cy="439737"/>
          </a:xfrm>
        </p:spPr>
        <p:txBody>
          <a:bodyPr/>
          <a:lstStyle>
            <a:lvl1pPr marL="0" indent="0" algn="ctr">
              <a:buNone/>
              <a:defRPr kumimoji="0" lang="en-US" sz="1800" b="1" i="0" u="none" strike="noStrike" kern="1200" cap="none" spc="0" normalizeH="0" baseline="0" dirty="0">
                <a:ln>
                  <a:noFill/>
                </a:ln>
                <a:solidFill>
                  <a:srgbClr val="2A323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Arial 18pt Bold Date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414" y="4625934"/>
            <a:ext cx="1043823" cy="103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82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69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0" Type="http://schemas.openxmlformats.org/officeDocument/2006/relationships/slideLayout" Target="../slideLayouts/slideLayout68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23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67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Relationship Id="rId22" Type="http://schemas.openxmlformats.org/officeDocument/2006/relationships/slideLayout" Target="../slideLayouts/slideLayout7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18" Type="http://schemas.openxmlformats.org/officeDocument/2006/relationships/slideLayout" Target="../slideLayouts/slideLayout89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74.xml"/><Relationship Id="rId21" Type="http://schemas.openxmlformats.org/officeDocument/2006/relationships/slideLayout" Target="../slideLayouts/slideLayout92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17" Type="http://schemas.openxmlformats.org/officeDocument/2006/relationships/slideLayout" Target="../slideLayouts/slideLayout88.xml"/><Relationship Id="rId25" Type="http://schemas.openxmlformats.org/officeDocument/2006/relationships/theme" Target="../theme/theme4.xml"/><Relationship Id="rId2" Type="http://schemas.openxmlformats.org/officeDocument/2006/relationships/slideLayout" Target="../slideLayouts/slideLayout73.xml"/><Relationship Id="rId16" Type="http://schemas.openxmlformats.org/officeDocument/2006/relationships/slideLayout" Target="../slideLayouts/slideLayout87.xml"/><Relationship Id="rId20" Type="http://schemas.openxmlformats.org/officeDocument/2006/relationships/slideLayout" Target="../slideLayouts/slideLayout91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24" Type="http://schemas.openxmlformats.org/officeDocument/2006/relationships/slideLayout" Target="../slideLayouts/slideLayout95.xml"/><Relationship Id="rId5" Type="http://schemas.openxmlformats.org/officeDocument/2006/relationships/slideLayout" Target="../slideLayouts/slideLayout76.xml"/><Relationship Id="rId15" Type="http://schemas.openxmlformats.org/officeDocument/2006/relationships/slideLayout" Target="../slideLayouts/slideLayout86.xml"/><Relationship Id="rId23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81.xml"/><Relationship Id="rId19" Type="http://schemas.openxmlformats.org/officeDocument/2006/relationships/slideLayout" Target="../slideLayouts/slideLayout90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Relationship Id="rId22" Type="http://schemas.openxmlformats.org/officeDocument/2006/relationships/slideLayout" Target="../slideLayouts/slideLayout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 bwMode="auto">
          <a:xfrm>
            <a:off x="-4306" y="6450972"/>
            <a:ext cx="410981" cy="284842"/>
          </a:xfrm>
          <a:custGeom>
            <a:avLst/>
            <a:gdLst>
              <a:gd name="connsiteX0" fmla="*/ 7144 w 490537"/>
              <a:gd name="connsiteY0" fmla="*/ 290512 h 290512"/>
              <a:gd name="connsiteX1" fmla="*/ 438150 w 490537"/>
              <a:gd name="connsiteY1" fmla="*/ 290512 h 290512"/>
              <a:gd name="connsiteX2" fmla="*/ 490537 w 490537"/>
              <a:gd name="connsiteY2" fmla="*/ 0 h 290512"/>
              <a:gd name="connsiteX3" fmla="*/ 0 w 490537"/>
              <a:gd name="connsiteY3" fmla="*/ 0 h 290512"/>
              <a:gd name="connsiteX4" fmla="*/ 7144 w 490537"/>
              <a:gd name="connsiteY4" fmla="*/ 290512 h 290512"/>
              <a:gd name="connsiteX0" fmla="*/ 0 w 483393"/>
              <a:gd name="connsiteY0" fmla="*/ 290512 h 290512"/>
              <a:gd name="connsiteX1" fmla="*/ 431006 w 483393"/>
              <a:gd name="connsiteY1" fmla="*/ 290512 h 290512"/>
              <a:gd name="connsiteX2" fmla="*/ 483393 w 483393"/>
              <a:gd name="connsiteY2" fmla="*/ 0 h 290512"/>
              <a:gd name="connsiteX3" fmla="*/ 16668 w 483393"/>
              <a:gd name="connsiteY3" fmla="*/ 0 h 290512"/>
              <a:gd name="connsiteX4" fmla="*/ 0 w 483393"/>
              <a:gd name="connsiteY4" fmla="*/ 290512 h 290512"/>
              <a:gd name="connsiteX0" fmla="*/ 7144 w 466725"/>
              <a:gd name="connsiteY0" fmla="*/ 290512 h 290512"/>
              <a:gd name="connsiteX1" fmla="*/ 414338 w 466725"/>
              <a:gd name="connsiteY1" fmla="*/ 290512 h 290512"/>
              <a:gd name="connsiteX2" fmla="*/ 466725 w 466725"/>
              <a:gd name="connsiteY2" fmla="*/ 0 h 290512"/>
              <a:gd name="connsiteX3" fmla="*/ 0 w 466725"/>
              <a:gd name="connsiteY3" fmla="*/ 0 h 290512"/>
              <a:gd name="connsiteX4" fmla="*/ 7144 w 466725"/>
              <a:gd name="connsiteY4" fmla="*/ 290512 h 290512"/>
              <a:gd name="connsiteX0" fmla="*/ 0 w 459581"/>
              <a:gd name="connsiteY0" fmla="*/ 290512 h 290512"/>
              <a:gd name="connsiteX1" fmla="*/ 407194 w 459581"/>
              <a:gd name="connsiteY1" fmla="*/ 290512 h 290512"/>
              <a:gd name="connsiteX2" fmla="*/ 459581 w 459581"/>
              <a:gd name="connsiteY2" fmla="*/ 0 h 290512"/>
              <a:gd name="connsiteX3" fmla="*/ 0 w 459581"/>
              <a:gd name="connsiteY3" fmla="*/ 0 h 290512"/>
              <a:gd name="connsiteX4" fmla="*/ 0 w 459581"/>
              <a:gd name="connsiteY4" fmla="*/ 290512 h 290512"/>
              <a:gd name="connsiteX0" fmla="*/ 0 w 459581"/>
              <a:gd name="connsiteY0" fmla="*/ 290512 h 290512"/>
              <a:gd name="connsiteX1" fmla="*/ 407194 w 459581"/>
              <a:gd name="connsiteY1" fmla="*/ 290512 h 290512"/>
              <a:gd name="connsiteX2" fmla="*/ 459581 w 459581"/>
              <a:gd name="connsiteY2" fmla="*/ 0 h 290512"/>
              <a:gd name="connsiteX3" fmla="*/ 0 w 459581"/>
              <a:gd name="connsiteY3" fmla="*/ 0 h 290512"/>
              <a:gd name="connsiteX4" fmla="*/ 0 w 459581"/>
              <a:gd name="connsiteY4" fmla="*/ 290512 h 290512"/>
              <a:gd name="connsiteX0" fmla="*/ 19050 w 478631"/>
              <a:gd name="connsiteY0" fmla="*/ 292893 h 292893"/>
              <a:gd name="connsiteX1" fmla="*/ 426244 w 478631"/>
              <a:gd name="connsiteY1" fmla="*/ 292893 h 292893"/>
              <a:gd name="connsiteX2" fmla="*/ 478631 w 478631"/>
              <a:gd name="connsiteY2" fmla="*/ 2381 h 292893"/>
              <a:gd name="connsiteX3" fmla="*/ 0 w 478631"/>
              <a:gd name="connsiteY3" fmla="*/ 0 h 292893"/>
              <a:gd name="connsiteX4" fmla="*/ 19050 w 478631"/>
              <a:gd name="connsiteY4" fmla="*/ 292893 h 292893"/>
              <a:gd name="connsiteX0" fmla="*/ 0 w 483394"/>
              <a:gd name="connsiteY0" fmla="*/ 292893 h 292893"/>
              <a:gd name="connsiteX1" fmla="*/ 431007 w 483394"/>
              <a:gd name="connsiteY1" fmla="*/ 292893 h 292893"/>
              <a:gd name="connsiteX2" fmla="*/ 483394 w 483394"/>
              <a:gd name="connsiteY2" fmla="*/ 2381 h 292893"/>
              <a:gd name="connsiteX3" fmla="*/ 4763 w 483394"/>
              <a:gd name="connsiteY3" fmla="*/ 0 h 292893"/>
              <a:gd name="connsiteX4" fmla="*/ 0 w 483394"/>
              <a:gd name="connsiteY4" fmla="*/ 292893 h 292893"/>
              <a:gd name="connsiteX0" fmla="*/ 458 w 483852"/>
              <a:gd name="connsiteY0" fmla="*/ 292893 h 292893"/>
              <a:gd name="connsiteX1" fmla="*/ 431465 w 483852"/>
              <a:gd name="connsiteY1" fmla="*/ 292893 h 292893"/>
              <a:gd name="connsiteX2" fmla="*/ 483852 w 483852"/>
              <a:gd name="connsiteY2" fmla="*/ 2381 h 292893"/>
              <a:gd name="connsiteX3" fmla="*/ 458 w 483852"/>
              <a:gd name="connsiteY3" fmla="*/ 0 h 292893"/>
              <a:gd name="connsiteX4" fmla="*/ 458 w 483852"/>
              <a:gd name="connsiteY4" fmla="*/ 292893 h 292893"/>
              <a:gd name="connsiteX0" fmla="*/ 0 w 483394"/>
              <a:gd name="connsiteY0" fmla="*/ 290512 h 290512"/>
              <a:gd name="connsiteX1" fmla="*/ 431007 w 483394"/>
              <a:gd name="connsiteY1" fmla="*/ 290512 h 290512"/>
              <a:gd name="connsiteX2" fmla="*/ 483394 w 483394"/>
              <a:gd name="connsiteY2" fmla="*/ 0 h 290512"/>
              <a:gd name="connsiteX3" fmla="*/ 69418 w 483394"/>
              <a:gd name="connsiteY3" fmla="*/ 13 h 290512"/>
              <a:gd name="connsiteX4" fmla="*/ 0 w 483394"/>
              <a:gd name="connsiteY4" fmla="*/ 290512 h 290512"/>
              <a:gd name="connsiteX0" fmla="*/ 0 w 418763"/>
              <a:gd name="connsiteY0" fmla="*/ 289316 h 290512"/>
              <a:gd name="connsiteX1" fmla="*/ 366376 w 418763"/>
              <a:gd name="connsiteY1" fmla="*/ 290512 h 290512"/>
              <a:gd name="connsiteX2" fmla="*/ 418763 w 418763"/>
              <a:gd name="connsiteY2" fmla="*/ 0 h 290512"/>
              <a:gd name="connsiteX3" fmla="*/ 4787 w 418763"/>
              <a:gd name="connsiteY3" fmla="*/ 13 h 290512"/>
              <a:gd name="connsiteX4" fmla="*/ 0 w 418763"/>
              <a:gd name="connsiteY4" fmla="*/ 289316 h 290512"/>
              <a:gd name="connsiteX0" fmla="*/ 459 w 419222"/>
              <a:gd name="connsiteY0" fmla="*/ 289316 h 290512"/>
              <a:gd name="connsiteX1" fmla="*/ 366835 w 419222"/>
              <a:gd name="connsiteY1" fmla="*/ 290512 h 290512"/>
              <a:gd name="connsiteX2" fmla="*/ 419222 w 419222"/>
              <a:gd name="connsiteY2" fmla="*/ 0 h 290512"/>
              <a:gd name="connsiteX3" fmla="*/ 458 w 419222"/>
              <a:gd name="connsiteY3" fmla="*/ 1210 h 290512"/>
              <a:gd name="connsiteX4" fmla="*/ 459 w 419222"/>
              <a:gd name="connsiteY4" fmla="*/ 289316 h 290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9222" h="290512">
                <a:moveTo>
                  <a:pt x="459" y="289316"/>
                </a:moveTo>
                <a:lnTo>
                  <a:pt x="366835" y="290512"/>
                </a:lnTo>
                <a:lnTo>
                  <a:pt x="419222" y="0"/>
                </a:lnTo>
                <a:lnTo>
                  <a:pt x="458" y="1210"/>
                </a:lnTo>
                <a:cubicBezTo>
                  <a:pt x="-1130" y="98841"/>
                  <a:pt x="2047" y="191685"/>
                  <a:pt x="459" y="289316"/>
                </a:cubicBezTo>
                <a:close/>
              </a:path>
            </a:pathLst>
          </a:custGeom>
          <a:solidFill>
            <a:schemeClr val="bg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79285" tIns="143428" rIns="179285" bIns="143428" numCol="1" rtlCol="0" anchor="t" anchorCtr="0" compatLnSpc="1">
            <a:prstTxWarp prst="textNoShape">
              <a:avLst/>
            </a:prstTxWarp>
          </a:bodyPr>
          <a:lstStyle/>
          <a:p>
            <a:pPr algn="ctr" defTabSz="914102" fontAlgn="base">
              <a:spcBef>
                <a:spcPct val="0"/>
              </a:spcBef>
              <a:spcAft>
                <a:spcPct val="0"/>
              </a:spcAft>
            </a:pPr>
            <a:endParaRPr lang="en-US" sz="196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8671" y="211095"/>
            <a:ext cx="11387456" cy="615550"/>
          </a:xfrm>
          <a:prstGeom prst="rect">
            <a:avLst/>
          </a:prstGeom>
        </p:spPr>
        <p:txBody>
          <a:bodyPr vert="horz" wrap="square" lIns="137160" tIns="91410" rIns="137160" bIns="91410" rtlCol="0" anchor="ctr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10688" y="964538"/>
            <a:ext cx="11385189" cy="5348552"/>
          </a:xfrm>
          <a:prstGeom prst="rect">
            <a:avLst/>
          </a:prstGeom>
        </p:spPr>
        <p:txBody>
          <a:bodyPr vert="horz" wrap="square" lIns="146253" tIns="91410" rIns="146253" bIns="91410" rtlCol="0">
            <a:noAutofit/>
          </a:bodyPr>
          <a:lstStyle/>
          <a:p>
            <a:pPr marL="277786" marR="0" lvl="0" indent="-277786" algn="l" defTabSz="914055" rtl="0" eaLnBrk="1" fontAlgn="auto" latinLnBrk="0" hangingPunct="1">
              <a:lnSpc>
                <a:spcPct val="100000"/>
              </a:lnSpc>
              <a:spcBef>
                <a:spcPts val="588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§"/>
              <a:tabLst/>
            </a:pPr>
            <a:r>
              <a:rPr lang="en-US" dirty="0" smtClean="0"/>
              <a:t>Click to edit Master text styles</a:t>
            </a:r>
          </a:p>
          <a:p>
            <a:pPr marL="591521" marR="0" lvl="2" indent="-277786" algn="l" defTabSz="914055" rtl="0" eaLnBrk="1" fontAlgn="auto" latinLnBrk="0" hangingPunct="1">
              <a:lnSpc>
                <a:spcPct val="100000"/>
              </a:lnSpc>
              <a:spcBef>
                <a:spcPts val="588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§"/>
              <a:tabLst/>
            </a:pPr>
            <a:r>
              <a:rPr lang="en-US" dirty="0" smtClean="0"/>
              <a:t>Second level</a:t>
            </a:r>
          </a:p>
          <a:p>
            <a:pPr marL="938871" marR="0" lvl="4" indent="-277786" algn="l" defTabSz="914055" rtl="0" eaLnBrk="1" fontAlgn="auto" latinLnBrk="0" hangingPunct="1">
              <a:lnSpc>
                <a:spcPct val="100000"/>
              </a:lnSpc>
              <a:spcBef>
                <a:spcPts val="588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§"/>
              <a:tabLst/>
            </a:pPr>
            <a:r>
              <a:rPr lang="en-US" dirty="0" smtClean="0"/>
              <a:t>Third level</a:t>
            </a:r>
          </a:p>
          <a:p>
            <a:pPr marL="1525293" marR="0" lvl="5" indent="-277786" algn="l" defTabSz="914055" rtl="0" eaLnBrk="1" fontAlgn="auto" latinLnBrk="0" hangingPunct="1">
              <a:lnSpc>
                <a:spcPct val="100000"/>
              </a:lnSpc>
              <a:spcBef>
                <a:spcPts val="588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§"/>
              <a:tabLst/>
            </a:pPr>
            <a:r>
              <a:rPr lang="en-US" dirty="0" smtClean="0"/>
              <a:t>Fourth level</a:t>
            </a:r>
          </a:p>
          <a:p>
            <a:pPr marL="2080794" marR="0" lvl="7" indent="-277786" algn="l" defTabSz="914055" rtl="0" eaLnBrk="1" fontAlgn="auto" latinLnBrk="0" hangingPunct="1">
              <a:lnSpc>
                <a:spcPct val="100000"/>
              </a:lnSpc>
              <a:spcBef>
                <a:spcPts val="588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§"/>
              <a:tabLst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2" name="Footer Placeholder 23"/>
          <p:cNvSpPr txBox="1">
            <a:spLocks/>
          </p:cNvSpPr>
          <p:nvPr/>
        </p:nvSpPr>
        <p:spPr>
          <a:xfrm>
            <a:off x="570954" y="6538651"/>
            <a:ext cx="2425062" cy="15509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32742" rtl="0" eaLnBrk="1" latinLnBrk="0" hangingPunct="1">
              <a:defRPr lang="en-US" sz="900" kern="1200" spc="-4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71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2742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113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5484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85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822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4597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0969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882" spc="0" dirty="0">
                <a:solidFill>
                  <a:srgbClr val="7F7F7F"/>
                </a:solidFill>
                <a:cs typeface="Arial" panose="020B0604020202020204" pitchFamily="34" charset="0"/>
              </a:rPr>
              <a:t>© 2015 Pegasystems Inc.</a:t>
            </a:r>
          </a:p>
        </p:txBody>
      </p:sp>
      <p:sp>
        <p:nvSpPr>
          <p:cNvPr id="5" name="Freeform 4"/>
          <p:cNvSpPr/>
          <p:nvPr/>
        </p:nvSpPr>
        <p:spPr bwMode="auto">
          <a:xfrm>
            <a:off x="-2096" y="-9024"/>
            <a:ext cx="408771" cy="881382"/>
          </a:xfrm>
          <a:custGeom>
            <a:avLst/>
            <a:gdLst>
              <a:gd name="connsiteX0" fmla="*/ 369094 w 369094"/>
              <a:gd name="connsiteY0" fmla="*/ 0 h 897731"/>
              <a:gd name="connsiteX1" fmla="*/ 0 w 369094"/>
              <a:gd name="connsiteY1" fmla="*/ 0 h 897731"/>
              <a:gd name="connsiteX2" fmla="*/ 0 w 369094"/>
              <a:gd name="connsiteY2" fmla="*/ 897731 h 897731"/>
              <a:gd name="connsiteX3" fmla="*/ 221456 w 369094"/>
              <a:gd name="connsiteY3" fmla="*/ 897731 h 897731"/>
              <a:gd name="connsiteX4" fmla="*/ 369094 w 369094"/>
              <a:gd name="connsiteY4" fmla="*/ 0 h 897731"/>
              <a:gd name="connsiteX0" fmla="*/ 416968 w 416968"/>
              <a:gd name="connsiteY0" fmla="*/ 0 h 897731"/>
              <a:gd name="connsiteX1" fmla="*/ 0 w 416968"/>
              <a:gd name="connsiteY1" fmla="*/ 2394 h 897731"/>
              <a:gd name="connsiteX2" fmla="*/ 47874 w 416968"/>
              <a:gd name="connsiteY2" fmla="*/ 897731 h 897731"/>
              <a:gd name="connsiteX3" fmla="*/ 269330 w 416968"/>
              <a:gd name="connsiteY3" fmla="*/ 897731 h 897731"/>
              <a:gd name="connsiteX4" fmla="*/ 416968 w 416968"/>
              <a:gd name="connsiteY4" fmla="*/ 0 h 897731"/>
              <a:gd name="connsiteX0" fmla="*/ 416968 w 416968"/>
              <a:gd name="connsiteY0" fmla="*/ 0 h 897731"/>
              <a:gd name="connsiteX1" fmla="*/ 0 w 416968"/>
              <a:gd name="connsiteY1" fmla="*/ 2394 h 897731"/>
              <a:gd name="connsiteX2" fmla="*/ 0 w 416968"/>
              <a:gd name="connsiteY2" fmla="*/ 895337 h 897731"/>
              <a:gd name="connsiteX3" fmla="*/ 269330 w 416968"/>
              <a:gd name="connsiteY3" fmla="*/ 897731 h 897731"/>
              <a:gd name="connsiteX4" fmla="*/ 416968 w 416968"/>
              <a:gd name="connsiteY4" fmla="*/ 0 h 897731"/>
              <a:gd name="connsiteX0" fmla="*/ 416968 w 416968"/>
              <a:gd name="connsiteY0" fmla="*/ 0 h 898928"/>
              <a:gd name="connsiteX1" fmla="*/ 0 w 416968"/>
              <a:gd name="connsiteY1" fmla="*/ 2394 h 898928"/>
              <a:gd name="connsiteX2" fmla="*/ 1196 w 416968"/>
              <a:gd name="connsiteY2" fmla="*/ 898928 h 898928"/>
              <a:gd name="connsiteX3" fmla="*/ 269330 w 416968"/>
              <a:gd name="connsiteY3" fmla="*/ 897731 h 898928"/>
              <a:gd name="connsiteX4" fmla="*/ 416968 w 416968"/>
              <a:gd name="connsiteY4" fmla="*/ 0 h 898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968" h="898928">
                <a:moveTo>
                  <a:pt x="416968" y="0"/>
                </a:moveTo>
                <a:lnTo>
                  <a:pt x="0" y="2394"/>
                </a:lnTo>
                <a:cubicBezTo>
                  <a:pt x="399" y="301239"/>
                  <a:pt x="797" y="600083"/>
                  <a:pt x="1196" y="898928"/>
                </a:cubicBezTo>
                <a:lnTo>
                  <a:pt x="269330" y="897731"/>
                </a:lnTo>
                <a:lnTo>
                  <a:pt x="416968" y="0"/>
                </a:lnTo>
                <a:close/>
              </a:path>
            </a:pathLst>
          </a:custGeom>
          <a:solidFill>
            <a:schemeClr val="bg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79285" tIns="143428" rIns="179285" bIns="143428" numCol="1" rtlCol="0" anchor="t" anchorCtr="0" compatLnSpc="1">
            <a:prstTxWarp prst="textNoShape">
              <a:avLst/>
            </a:prstTxWarp>
          </a:bodyPr>
          <a:lstStyle/>
          <a:p>
            <a:pPr algn="ctr" defTabSz="914102" fontAlgn="base">
              <a:spcBef>
                <a:spcPct val="0"/>
              </a:spcBef>
              <a:spcAft>
                <a:spcPct val="0"/>
              </a:spcAft>
            </a:pPr>
            <a:endParaRPr lang="en-US" sz="196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71820" y="6365483"/>
            <a:ext cx="703096" cy="365448"/>
          </a:xfrm>
          <a:prstGeom prst="rect">
            <a:avLst/>
          </a:prstGeom>
          <a:noFill/>
        </p:spPr>
        <p:txBody>
          <a:bodyPr wrap="square" lIns="179285" tIns="143428" rIns="179285" bIns="143428" rtlCol="0">
            <a:noAutofit/>
          </a:bodyPr>
          <a:lstStyle/>
          <a:p>
            <a:pPr algn="ctr" defTabSz="914055">
              <a:lnSpc>
                <a:spcPct val="90000"/>
              </a:lnSpc>
            </a:pPr>
            <a:fld id="{20FF6184-6F1E-40C7-8AD7-EB34EBF7E156}" type="slidenum">
              <a:rPr lang="en-US" sz="1372">
                <a:solidFill>
                  <a:srgbClr val="FFFFFF"/>
                </a:solidFill>
                <a:cs typeface="Arial" panose="020B0604020202020204" pitchFamily="34" charset="0"/>
              </a:rPr>
              <a:pPr algn="ctr" defTabSz="914055">
                <a:lnSpc>
                  <a:spcPct val="90000"/>
                </a:lnSpc>
              </a:pPr>
              <a:t>‹#›</a:t>
            </a:fld>
            <a:endParaRPr lang="en-US" sz="1372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29" name="Picture 2" descr="\\psf\Home\Desktop\02_Templates\Pega Logo\Pega Logo CMYK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1707" y="6450770"/>
            <a:ext cx="651202" cy="30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100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055" rtl="0" eaLnBrk="1" latinLnBrk="0" hangingPunct="1">
        <a:lnSpc>
          <a:spcPct val="80000"/>
        </a:lnSpc>
        <a:spcBef>
          <a:spcPct val="0"/>
        </a:spcBef>
        <a:buNone/>
        <a:defRPr lang="en-US" sz="3529" b="1" i="0" kern="1200" cap="none" spc="0" baseline="0" dirty="0" smtClean="0">
          <a:ln w="3175">
            <a:noFill/>
          </a:ln>
          <a:solidFill>
            <a:schemeClr val="tx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1pPr>
    </p:titleStyle>
    <p:bodyStyle>
      <a:lvl1pPr marL="108922" marR="0" indent="-108922" algn="l" defTabSz="914055" rtl="0" eaLnBrk="1" fontAlgn="auto" latinLnBrk="0" hangingPunct="1">
        <a:lnSpc>
          <a:spcPct val="100000"/>
        </a:lnSpc>
        <a:spcBef>
          <a:spcPts val="588"/>
        </a:spcBef>
        <a:spcAft>
          <a:spcPts val="0"/>
        </a:spcAft>
        <a:buClr>
          <a:schemeClr val="bg2"/>
        </a:buClr>
        <a:buSzPct val="90000"/>
        <a:buFont typeface="Wingdings" panose="05000000000000000000" pitchFamily="2" charset="2"/>
        <a:buChar char="§"/>
        <a:tabLst/>
        <a:defRPr lang="en-US" sz="2745" kern="1200" spc="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49880" marR="0" indent="-336145" algn="l" defTabSz="914055" rtl="0" eaLnBrk="1" fontAlgn="auto" latinLnBrk="0" hangingPunct="1">
        <a:lnSpc>
          <a:spcPct val="100000"/>
        </a:lnSpc>
        <a:spcBef>
          <a:spcPts val="588"/>
        </a:spcBef>
        <a:spcAft>
          <a:spcPts val="0"/>
        </a:spcAft>
        <a:buClr>
          <a:schemeClr val="bg2"/>
        </a:buClr>
        <a:buSzPct val="90000"/>
        <a:buFont typeface="Wingdings" panose="05000000000000000000" pitchFamily="2" charset="2"/>
        <a:buChar char="§"/>
        <a:tabLst/>
        <a:defRPr lang="en-US" sz="2353" kern="1200" spc="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63615" marR="0" indent="-336145" algn="l" defTabSz="914055" rtl="0" eaLnBrk="1" fontAlgn="auto" latinLnBrk="0" hangingPunct="1">
        <a:lnSpc>
          <a:spcPct val="100000"/>
        </a:lnSpc>
        <a:spcBef>
          <a:spcPts val="588"/>
        </a:spcBef>
        <a:spcAft>
          <a:spcPts val="0"/>
        </a:spcAft>
        <a:buClr>
          <a:schemeClr val="bg2"/>
        </a:buClr>
        <a:buSzPct val="90000"/>
        <a:buFont typeface="Wingdings" panose="05000000000000000000" pitchFamily="2" charset="2"/>
        <a:buChar char="§"/>
        <a:tabLst/>
        <a:defRPr lang="en-US" sz="2353" kern="1200" spc="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66146" marR="0" indent="-280121" algn="l" defTabSz="914055" rtl="0" eaLnBrk="1" fontAlgn="auto" latinLnBrk="0" hangingPunct="1">
        <a:lnSpc>
          <a:spcPct val="100000"/>
        </a:lnSpc>
        <a:spcBef>
          <a:spcPts val="588"/>
        </a:spcBef>
        <a:spcAft>
          <a:spcPts val="0"/>
        </a:spcAft>
        <a:buClr>
          <a:schemeClr val="bg2"/>
        </a:buClr>
        <a:buSzPct val="90000"/>
        <a:buFont typeface="Wingdings" panose="05000000000000000000" pitchFamily="2" charset="2"/>
        <a:buChar char="§"/>
        <a:tabLst/>
        <a:defRPr lang="en-US" sz="1568" kern="1200" spc="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624700" marR="0" indent="-280121" algn="l" defTabSz="914055" rtl="0" eaLnBrk="1" fontAlgn="auto" latinLnBrk="0" hangingPunct="1">
        <a:lnSpc>
          <a:spcPct val="100000"/>
        </a:lnSpc>
        <a:spcBef>
          <a:spcPts val="588"/>
        </a:spcBef>
        <a:spcAft>
          <a:spcPts val="0"/>
        </a:spcAft>
        <a:buClr>
          <a:schemeClr val="bg2"/>
        </a:buClr>
        <a:buSzPct val="90000"/>
        <a:buFont typeface="Wingdings" panose="05000000000000000000" pitchFamily="2" charset="2"/>
        <a:buChar char="§"/>
        <a:tabLst/>
        <a:defRPr lang="en-US" sz="1961" kern="1200" spc="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3653" indent="-228515" algn="l" defTabSz="914055" rtl="0" eaLnBrk="1" latinLnBrk="0" hangingPunct="1">
        <a:spcBef>
          <a:spcPct val="20000"/>
        </a:spcBef>
        <a:buFont typeface="Arial" pitchFamily="34" charset="0"/>
        <a:buChar char="•"/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970682" indent="-228515" algn="l" defTabSz="914055" rtl="0" eaLnBrk="1" latinLnBrk="0" hangingPunct="1">
        <a:spcBef>
          <a:spcPct val="20000"/>
        </a:spcBef>
        <a:buFont typeface="Arial" pitchFamily="34" charset="0"/>
        <a:buChar char="•"/>
        <a:defRPr sz="1863" kern="1200">
          <a:solidFill>
            <a:schemeClr val="tx1"/>
          </a:solidFill>
          <a:latin typeface="+mn-lt"/>
          <a:ea typeface="+mn-ea"/>
          <a:cs typeface="+mn-cs"/>
        </a:defRPr>
      </a:lvl7pPr>
      <a:lvl8pPr marL="3427708" indent="-228515" algn="l" defTabSz="914055" rtl="0" eaLnBrk="1" latinLnBrk="0" hangingPunct="1">
        <a:spcBef>
          <a:spcPct val="20000"/>
        </a:spcBef>
        <a:buFont typeface="Arial" pitchFamily="34" charset="0"/>
        <a:buChar char="•"/>
        <a:defRPr sz="1568" kern="1200">
          <a:solidFill>
            <a:schemeClr val="tx1"/>
          </a:solidFill>
          <a:latin typeface="+mn-lt"/>
          <a:ea typeface="+mn-ea"/>
          <a:cs typeface="+mn-cs"/>
        </a:defRPr>
      </a:lvl8pPr>
      <a:lvl9pPr marL="3884739" indent="-228515" algn="l" defTabSz="914055" rtl="0" eaLnBrk="1" latinLnBrk="0" hangingPunct="1">
        <a:spcBef>
          <a:spcPct val="20000"/>
        </a:spcBef>
        <a:buFont typeface="Arial" pitchFamily="34" charset="0"/>
        <a:buChar char="•"/>
        <a:defRPr sz="18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5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57028" algn="l" defTabSz="91405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914055" algn="l" defTabSz="91405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085" algn="l" defTabSz="91405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112" algn="l" defTabSz="91405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85140" algn="l" defTabSz="91405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742166" algn="l" defTabSz="91405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199194" algn="l" defTabSz="91405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656223" algn="l" defTabSz="91405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orient="horz" pos="763">
          <p15:clr>
            <a:srgbClr val="A4A3A4"/>
          </p15:clr>
        </p15:guide>
        <p15:guide id="4" orient="horz" pos="1339">
          <p15:clr>
            <a:srgbClr val="A4A3A4"/>
          </p15:clr>
        </p15:guide>
        <p15:guide id="5" orient="horz" pos="1915">
          <p15:clr>
            <a:srgbClr val="A4A3A4"/>
          </p15:clr>
        </p15:guide>
        <p15:guide id="6" orient="horz" pos="2491">
          <p15:clr>
            <a:srgbClr val="A4A3A4"/>
          </p15:clr>
        </p15:guide>
        <p15:guide id="7" orient="horz" pos="3067">
          <p15:clr>
            <a:srgbClr val="A4A3A4"/>
          </p15:clr>
        </p15:guide>
        <p15:guide id="8" orient="horz" pos="3643">
          <p15:clr>
            <a:srgbClr val="A4A3A4"/>
          </p15:clr>
        </p15:guide>
        <p15:guide id="9" orient="horz" pos="4219">
          <p15:clr>
            <a:srgbClr val="5ACBF0"/>
          </p15:clr>
        </p15:guide>
        <p15:guide id="10" pos="749">
          <p15:clr>
            <a:srgbClr val="A4A3A4"/>
          </p15:clr>
        </p15:guide>
        <p15:guide id="11" pos="1325">
          <p15:clr>
            <a:srgbClr val="A4A3A4"/>
          </p15:clr>
        </p15:guide>
        <p15:guide id="12" pos="1901">
          <p15:clr>
            <a:srgbClr val="A4A3A4"/>
          </p15:clr>
        </p15:guide>
        <p15:guide id="13" pos="2477">
          <p15:clr>
            <a:srgbClr val="A4A3A4"/>
          </p15:clr>
        </p15:guide>
        <p15:guide id="14" pos="3053">
          <p15:clr>
            <a:srgbClr val="A4A3A4"/>
          </p15:clr>
        </p15:guide>
        <p15:guide id="15" pos="3629">
          <p15:clr>
            <a:srgbClr val="A4A3A4"/>
          </p15:clr>
        </p15:guide>
        <p15:guide id="16" pos="4205">
          <p15:clr>
            <a:srgbClr val="A4A3A4"/>
          </p15:clr>
        </p15:guide>
        <p15:guide id="17" pos="4781">
          <p15:clr>
            <a:srgbClr val="A4A3A4"/>
          </p15:clr>
        </p15:guide>
        <p15:guide id="18" pos="5357">
          <p15:clr>
            <a:srgbClr val="A4A3A4"/>
          </p15:clr>
        </p15:guide>
        <p15:guide id="19" pos="5933">
          <p15:clr>
            <a:srgbClr val="A4A3A4"/>
          </p15:clr>
        </p15:guide>
        <p15:guide id="20" pos="6509">
          <p15:clr>
            <a:srgbClr val="A4A3A4"/>
          </p15:clr>
        </p15:guide>
        <p15:guide id="21" pos="7085">
          <p15:clr>
            <a:srgbClr val="A4A3A4"/>
          </p15:clr>
        </p15:guide>
        <p15:guide id="22" pos="7661">
          <p15:clr>
            <a:srgbClr val="5ACBF0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 bwMode="auto">
          <a:xfrm>
            <a:off x="-4306" y="6450972"/>
            <a:ext cx="410981" cy="284842"/>
          </a:xfrm>
          <a:custGeom>
            <a:avLst/>
            <a:gdLst>
              <a:gd name="connsiteX0" fmla="*/ 7144 w 490537"/>
              <a:gd name="connsiteY0" fmla="*/ 290512 h 290512"/>
              <a:gd name="connsiteX1" fmla="*/ 438150 w 490537"/>
              <a:gd name="connsiteY1" fmla="*/ 290512 h 290512"/>
              <a:gd name="connsiteX2" fmla="*/ 490537 w 490537"/>
              <a:gd name="connsiteY2" fmla="*/ 0 h 290512"/>
              <a:gd name="connsiteX3" fmla="*/ 0 w 490537"/>
              <a:gd name="connsiteY3" fmla="*/ 0 h 290512"/>
              <a:gd name="connsiteX4" fmla="*/ 7144 w 490537"/>
              <a:gd name="connsiteY4" fmla="*/ 290512 h 290512"/>
              <a:gd name="connsiteX0" fmla="*/ 0 w 483393"/>
              <a:gd name="connsiteY0" fmla="*/ 290512 h 290512"/>
              <a:gd name="connsiteX1" fmla="*/ 431006 w 483393"/>
              <a:gd name="connsiteY1" fmla="*/ 290512 h 290512"/>
              <a:gd name="connsiteX2" fmla="*/ 483393 w 483393"/>
              <a:gd name="connsiteY2" fmla="*/ 0 h 290512"/>
              <a:gd name="connsiteX3" fmla="*/ 16668 w 483393"/>
              <a:gd name="connsiteY3" fmla="*/ 0 h 290512"/>
              <a:gd name="connsiteX4" fmla="*/ 0 w 483393"/>
              <a:gd name="connsiteY4" fmla="*/ 290512 h 290512"/>
              <a:gd name="connsiteX0" fmla="*/ 7144 w 466725"/>
              <a:gd name="connsiteY0" fmla="*/ 290512 h 290512"/>
              <a:gd name="connsiteX1" fmla="*/ 414338 w 466725"/>
              <a:gd name="connsiteY1" fmla="*/ 290512 h 290512"/>
              <a:gd name="connsiteX2" fmla="*/ 466725 w 466725"/>
              <a:gd name="connsiteY2" fmla="*/ 0 h 290512"/>
              <a:gd name="connsiteX3" fmla="*/ 0 w 466725"/>
              <a:gd name="connsiteY3" fmla="*/ 0 h 290512"/>
              <a:gd name="connsiteX4" fmla="*/ 7144 w 466725"/>
              <a:gd name="connsiteY4" fmla="*/ 290512 h 290512"/>
              <a:gd name="connsiteX0" fmla="*/ 0 w 459581"/>
              <a:gd name="connsiteY0" fmla="*/ 290512 h 290512"/>
              <a:gd name="connsiteX1" fmla="*/ 407194 w 459581"/>
              <a:gd name="connsiteY1" fmla="*/ 290512 h 290512"/>
              <a:gd name="connsiteX2" fmla="*/ 459581 w 459581"/>
              <a:gd name="connsiteY2" fmla="*/ 0 h 290512"/>
              <a:gd name="connsiteX3" fmla="*/ 0 w 459581"/>
              <a:gd name="connsiteY3" fmla="*/ 0 h 290512"/>
              <a:gd name="connsiteX4" fmla="*/ 0 w 459581"/>
              <a:gd name="connsiteY4" fmla="*/ 290512 h 290512"/>
              <a:gd name="connsiteX0" fmla="*/ 0 w 459581"/>
              <a:gd name="connsiteY0" fmla="*/ 290512 h 290512"/>
              <a:gd name="connsiteX1" fmla="*/ 407194 w 459581"/>
              <a:gd name="connsiteY1" fmla="*/ 290512 h 290512"/>
              <a:gd name="connsiteX2" fmla="*/ 459581 w 459581"/>
              <a:gd name="connsiteY2" fmla="*/ 0 h 290512"/>
              <a:gd name="connsiteX3" fmla="*/ 0 w 459581"/>
              <a:gd name="connsiteY3" fmla="*/ 0 h 290512"/>
              <a:gd name="connsiteX4" fmla="*/ 0 w 459581"/>
              <a:gd name="connsiteY4" fmla="*/ 290512 h 290512"/>
              <a:gd name="connsiteX0" fmla="*/ 19050 w 478631"/>
              <a:gd name="connsiteY0" fmla="*/ 292893 h 292893"/>
              <a:gd name="connsiteX1" fmla="*/ 426244 w 478631"/>
              <a:gd name="connsiteY1" fmla="*/ 292893 h 292893"/>
              <a:gd name="connsiteX2" fmla="*/ 478631 w 478631"/>
              <a:gd name="connsiteY2" fmla="*/ 2381 h 292893"/>
              <a:gd name="connsiteX3" fmla="*/ 0 w 478631"/>
              <a:gd name="connsiteY3" fmla="*/ 0 h 292893"/>
              <a:gd name="connsiteX4" fmla="*/ 19050 w 478631"/>
              <a:gd name="connsiteY4" fmla="*/ 292893 h 292893"/>
              <a:gd name="connsiteX0" fmla="*/ 0 w 483394"/>
              <a:gd name="connsiteY0" fmla="*/ 292893 h 292893"/>
              <a:gd name="connsiteX1" fmla="*/ 431007 w 483394"/>
              <a:gd name="connsiteY1" fmla="*/ 292893 h 292893"/>
              <a:gd name="connsiteX2" fmla="*/ 483394 w 483394"/>
              <a:gd name="connsiteY2" fmla="*/ 2381 h 292893"/>
              <a:gd name="connsiteX3" fmla="*/ 4763 w 483394"/>
              <a:gd name="connsiteY3" fmla="*/ 0 h 292893"/>
              <a:gd name="connsiteX4" fmla="*/ 0 w 483394"/>
              <a:gd name="connsiteY4" fmla="*/ 292893 h 292893"/>
              <a:gd name="connsiteX0" fmla="*/ 458 w 483852"/>
              <a:gd name="connsiteY0" fmla="*/ 292893 h 292893"/>
              <a:gd name="connsiteX1" fmla="*/ 431465 w 483852"/>
              <a:gd name="connsiteY1" fmla="*/ 292893 h 292893"/>
              <a:gd name="connsiteX2" fmla="*/ 483852 w 483852"/>
              <a:gd name="connsiteY2" fmla="*/ 2381 h 292893"/>
              <a:gd name="connsiteX3" fmla="*/ 458 w 483852"/>
              <a:gd name="connsiteY3" fmla="*/ 0 h 292893"/>
              <a:gd name="connsiteX4" fmla="*/ 458 w 483852"/>
              <a:gd name="connsiteY4" fmla="*/ 292893 h 292893"/>
              <a:gd name="connsiteX0" fmla="*/ 0 w 483394"/>
              <a:gd name="connsiteY0" fmla="*/ 290512 h 290512"/>
              <a:gd name="connsiteX1" fmla="*/ 431007 w 483394"/>
              <a:gd name="connsiteY1" fmla="*/ 290512 h 290512"/>
              <a:gd name="connsiteX2" fmla="*/ 483394 w 483394"/>
              <a:gd name="connsiteY2" fmla="*/ 0 h 290512"/>
              <a:gd name="connsiteX3" fmla="*/ 69418 w 483394"/>
              <a:gd name="connsiteY3" fmla="*/ 13 h 290512"/>
              <a:gd name="connsiteX4" fmla="*/ 0 w 483394"/>
              <a:gd name="connsiteY4" fmla="*/ 290512 h 290512"/>
              <a:gd name="connsiteX0" fmla="*/ 0 w 418763"/>
              <a:gd name="connsiteY0" fmla="*/ 289316 h 290512"/>
              <a:gd name="connsiteX1" fmla="*/ 366376 w 418763"/>
              <a:gd name="connsiteY1" fmla="*/ 290512 h 290512"/>
              <a:gd name="connsiteX2" fmla="*/ 418763 w 418763"/>
              <a:gd name="connsiteY2" fmla="*/ 0 h 290512"/>
              <a:gd name="connsiteX3" fmla="*/ 4787 w 418763"/>
              <a:gd name="connsiteY3" fmla="*/ 13 h 290512"/>
              <a:gd name="connsiteX4" fmla="*/ 0 w 418763"/>
              <a:gd name="connsiteY4" fmla="*/ 289316 h 290512"/>
              <a:gd name="connsiteX0" fmla="*/ 459 w 419222"/>
              <a:gd name="connsiteY0" fmla="*/ 289316 h 290512"/>
              <a:gd name="connsiteX1" fmla="*/ 366835 w 419222"/>
              <a:gd name="connsiteY1" fmla="*/ 290512 h 290512"/>
              <a:gd name="connsiteX2" fmla="*/ 419222 w 419222"/>
              <a:gd name="connsiteY2" fmla="*/ 0 h 290512"/>
              <a:gd name="connsiteX3" fmla="*/ 458 w 419222"/>
              <a:gd name="connsiteY3" fmla="*/ 1210 h 290512"/>
              <a:gd name="connsiteX4" fmla="*/ 459 w 419222"/>
              <a:gd name="connsiteY4" fmla="*/ 289316 h 290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9222" h="290512">
                <a:moveTo>
                  <a:pt x="459" y="289316"/>
                </a:moveTo>
                <a:lnTo>
                  <a:pt x="366835" y="290512"/>
                </a:lnTo>
                <a:lnTo>
                  <a:pt x="419222" y="0"/>
                </a:lnTo>
                <a:lnTo>
                  <a:pt x="458" y="1210"/>
                </a:lnTo>
                <a:cubicBezTo>
                  <a:pt x="-1130" y="98841"/>
                  <a:pt x="2047" y="191685"/>
                  <a:pt x="459" y="289316"/>
                </a:cubicBezTo>
                <a:close/>
              </a:path>
            </a:pathLst>
          </a:custGeom>
          <a:solidFill>
            <a:schemeClr val="bg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79285" tIns="143428" rIns="179285" bIns="143428" numCol="1" rtlCol="0" anchor="t" anchorCtr="0" compatLnSpc="1">
            <a:prstTxWarp prst="textNoShape">
              <a:avLst/>
            </a:prstTxWarp>
          </a:bodyPr>
          <a:lstStyle/>
          <a:p>
            <a:pPr algn="ctr" defTabSz="914102" fontAlgn="base">
              <a:spcBef>
                <a:spcPct val="0"/>
              </a:spcBef>
              <a:spcAft>
                <a:spcPct val="0"/>
              </a:spcAft>
            </a:pPr>
            <a:endParaRPr lang="en-US" sz="196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8671" y="211095"/>
            <a:ext cx="11387456" cy="615550"/>
          </a:xfrm>
          <a:prstGeom prst="rect">
            <a:avLst/>
          </a:prstGeom>
        </p:spPr>
        <p:txBody>
          <a:bodyPr vert="horz" wrap="square" lIns="137160" tIns="91410" rIns="137160" bIns="91410" rtlCol="0" anchor="ctr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10688" y="964538"/>
            <a:ext cx="11385189" cy="5348552"/>
          </a:xfrm>
          <a:prstGeom prst="rect">
            <a:avLst/>
          </a:prstGeom>
        </p:spPr>
        <p:txBody>
          <a:bodyPr vert="horz" wrap="square" lIns="146253" tIns="91410" rIns="146253" bIns="91410" rtlCol="0">
            <a:noAutofit/>
          </a:bodyPr>
          <a:lstStyle/>
          <a:p>
            <a:pPr marL="277786" marR="0" lvl="0" indent="-277786" algn="l" defTabSz="914055" rtl="0" eaLnBrk="1" fontAlgn="auto" latinLnBrk="0" hangingPunct="1">
              <a:lnSpc>
                <a:spcPct val="100000"/>
              </a:lnSpc>
              <a:spcBef>
                <a:spcPts val="588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§"/>
              <a:tabLst/>
            </a:pPr>
            <a:r>
              <a:rPr lang="en-US" dirty="0" smtClean="0"/>
              <a:t>Click to edit Master text styles</a:t>
            </a:r>
          </a:p>
          <a:p>
            <a:pPr marL="591521" marR="0" lvl="2" indent="-277786" algn="l" defTabSz="914055" rtl="0" eaLnBrk="1" fontAlgn="auto" latinLnBrk="0" hangingPunct="1">
              <a:lnSpc>
                <a:spcPct val="100000"/>
              </a:lnSpc>
              <a:spcBef>
                <a:spcPts val="588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§"/>
              <a:tabLst/>
            </a:pPr>
            <a:r>
              <a:rPr lang="en-US" dirty="0" smtClean="0"/>
              <a:t>Second level</a:t>
            </a:r>
          </a:p>
          <a:p>
            <a:pPr marL="938871" marR="0" lvl="4" indent="-277786" algn="l" defTabSz="914055" rtl="0" eaLnBrk="1" fontAlgn="auto" latinLnBrk="0" hangingPunct="1">
              <a:lnSpc>
                <a:spcPct val="100000"/>
              </a:lnSpc>
              <a:spcBef>
                <a:spcPts val="588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§"/>
              <a:tabLst/>
            </a:pPr>
            <a:r>
              <a:rPr lang="en-US" dirty="0" smtClean="0"/>
              <a:t>Third level</a:t>
            </a:r>
          </a:p>
          <a:p>
            <a:pPr marL="1525293" marR="0" lvl="5" indent="-277786" algn="l" defTabSz="914055" rtl="0" eaLnBrk="1" fontAlgn="auto" latinLnBrk="0" hangingPunct="1">
              <a:lnSpc>
                <a:spcPct val="100000"/>
              </a:lnSpc>
              <a:spcBef>
                <a:spcPts val="588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§"/>
              <a:tabLst/>
            </a:pPr>
            <a:r>
              <a:rPr lang="en-US" dirty="0" smtClean="0"/>
              <a:t>Fourth level</a:t>
            </a:r>
          </a:p>
          <a:p>
            <a:pPr marL="2080794" marR="0" lvl="7" indent="-277786" algn="l" defTabSz="914055" rtl="0" eaLnBrk="1" fontAlgn="auto" latinLnBrk="0" hangingPunct="1">
              <a:lnSpc>
                <a:spcPct val="100000"/>
              </a:lnSpc>
              <a:spcBef>
                <a:spcPts val="588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§"/>
              <a:tabLst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2" name="Footer Placeholder 23"/>
          <p:cNvSpPr txBox="1">
            <a:spLocks/>
          </p:cNvSpPr>
          <p:nvPr/>
        </p:nvSpPr>
        <p:spPr>
          <a:xfrm>
            <a:off x="570954" y="6538651"/>
            <a:ext cx="2425062" cy="15509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32742" rtl="0" eaLnBrk="1" latinLnBrk="0" hangingPunct="1">
              <a:defRPr lang="en-US" sz="900" kern="1200" spc="-4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71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2742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113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5484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85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822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4597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0969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882" spc="0" dirty="0">
                <a:solidFill>
                  <a:srgbClr val="7F7F7F"/>
                </a:solidFill>
                <a:cs typeface="Arial" panose="020B0604020202020204" pitchFamily="34" charset="0"/>
              </a:rPr>
              <a:t>© 2015 Pegasystems Inc.</a:t>
            </a:r>
          </a:p>
        </p:txBody>
      </p:sp>
      <p:sp>
        <p:nvSpPr>
          <p:cNvPr id="5" name="Freeform 4"/>
          <p:cNvSpPr/>
          <p:nvPr/>
        </p:nvSpPr>
        <p:spPr bwMode="auto">
          <a:xfrm>
            <a:off x="-2096" y="-9024"/>
            <a:ext cx="408771" cy="881382"/>
          </a:xfrm>
          <a:custGeom>
            <a:avLst/>
            <a:gdLst>
              <a:gd name="connsiteX0" fmla="*/ 369094 w 369094"/>
              <a:gd name="connsiteY0" fmla="*/ 0 h 897731"/>
              <a:gd name="connsiteX1" fmla="*/ 0 w 369094"/>
              <a:gd name="connsiteY1" fmla="*/ 0 h 897731"/>
              <a:gd name="connsiteX2" fmla="*/ 0 w 369094"/>
              <a:gd name="connsiteY2" fmla="*/ 897731 h 897731"/>
              <a:gd name="connsiteX3" fmla="*/ 221456 w 369094"/>
              <a:gd name="connsiteY3" fmla="*/ 897731 h 897731"/>
              <a:gd name="connsiteX4" fmla="*/ 369094 w 369094"/>
              <a:gd name="connsiteY4" fmla="*/ 0 h 897731"/>
              <a:gd name="connsiteX0" fmla="*/ 416968 w 416968"/>
              <a:gd name="connsiteY0" fmla="*/ 0 h 897731"/>
              <a:gd name="connsiteX1" fmla="*/ 0 w 416968"/>
              <a:gd name="connsiteY1" fmla="*/ 2394 h 897731"/>
              <a:gd name="connsiteX2" fmla="*/ 47874 w 416968"/>
              <a:gd name="connsiteY2" fmla="*/ 897731 h 897731"/>
              <a:gd name="connsiteX3" fmla="*/ 269330 w 416968"/>
              <a:gd name="connsiteY3" fmla="*/ 897731 h 897731"/>
              <a:gd name="connsiteX4" fmla="*/ 416968 w 416968"/>
              <a:gd name="connsiteY4" fmla="*/ 0 h 897731"/>
              <a:gd name="connsiteX0" fmla="*/ 416968 w 416968"/>
              <a:gd name="connsiteY0" fmla="*/ 0 h 897731"/>
              <a:gd name="connsiteX1" fmla="*/ 0 w 416968"/>
              <a:gd name="connsiteY1" fmla="*/ 2394 h 897731"/>
              <a:gd name="connsiteX2" fmla="*/ 0 w 416968"/>
              <a:gd name="connsiteY2" fmla="*/ 895337 h 897731"/>
              <a:gd name="connsiteX3" fmla="*/ 269330 w 416968"/>
              <a:gd name="connsiteY3" fmla="*/ 897731 h 897731"/>
              <a:gd name="connsiteX4" fmla="*/ 416968 w 416968"/>
              <a:gd name="connsiteY4" fmla="*/ 0 h 897731"/>
              <a:gd name="connsiteX0" fmla="*/ 416968 w 416968"/>
              <a:gd name="connsiteY0" fmla="*/ 0 h 898928"/>
              <a:gd name="connsiteX1" fmla="*/ 0 w 416968"/>
              <a:gd name="connsiteY1" fmla="*/ 2394 h 898928"/>
              <a:gd name="connsiteX2" fmla="*/ 1196 w 416968"/>
              <a:gd name="connsiteY2" fmla="*/ 898928 h 898928"/>
              <a:gd name="connsiteX3" fmla="*/ 269330 w 416968"/>
              <a:gd name="connsiteY3" fmla="*/ 897731 h 898928"/>
              <a:gd name="connsiteX4" fmla="*/ 416968 w 416968"/>
              <a:gd name="connsiteY4" fmla="*/ 0 h 898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968" h="898928">
                <a:moveTo>
                  <a:pt x="416968" y="0"/>
                </a:moveTo>
                <a:lnTo>
                  <a:pt x="0" y="2394"/>
                </a:lnTo>
                <a:cubicBezTo>
                  <a:pt x="399" y="301239"/>
                  <a:pt x="797" y="600083"/>
                  <a:pt x="1196" y="898928"/>
                </a:cubicBezTo>
                <a:lnTo>
                  <a:pt x="269330" y="897731"/>
                </a:lnTo>
                <a:lnTo>
                  <a:pt x="416968" y="0"/>
                </a:lnTo>
                <a:close/>
              </a:path>
            </a:pathLst>
          </a:custGeom>
          <a:solidFill>
            <a:schemeClr val="bg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79285" tIns="143428" rIns="179285" bIns="143428" numCol="1" rtlCol="0" anchor="t" anchorCtr="0" compatLnSpc="1">
            <a:prstTxWarp prst="textNoShape">
              <a:avLst/>
            </a:prstTxWarp>
          </a:bodyPr>
          <a:lstStyle/>
          <a:p>
            <a:pPr algn="ctr" defTabSz="914102" fontAlgn="base">
              <a:spcBef>
                <a:spcPct val="0"/>
              </a:spcBef>
              <a:spcAft>
                <a:spcPct val="0"/>
              </a:spcAft>
            </a:pPr>
            <a:endParaRPr lang="en-US" sz="196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71820" y="6365483"/>
            <a:ext cx="703096" cy="365448"/>
          </a:xfrm>
          <a:prstGeom prst="rect">
            <a:avLst/>
          </a:prstGeom>
          <a:noFill/>
        </p:spPr>
        <p:txBody>
          <a:bodyPr wrap="square" lIns="179285" tIns="143428" rIns="179285" bIns="143428" rtlCol="0">
            <a:noAutofit/>
          </a:bodyPr>
          <a:lstStyle/>
          <a:p>
            <a:pPr algn="ctr" defTabSz="914055">
              <a:lnSpc>
                <a:spcPct val="90000"/>
              </a:lnSpc>
            </a:pPr>
            <a:fld id="{20FF6184-6F1E-40C7-8AD7-EB34EBF7E156}" type="slidenum">
              <a:rPr lang="en-US" sz="1372">
                <a:solidFill>
                  <a:srgbClr val="FFFFFF"/>
                </a:solidFill>
                <a:cs typeface="Arial" panose="020B0604020202020204" pitchFamily="34" charset="0"/>
              </a:rPr>
              <a:pPr algn="ctr" defTabSz="914055">
                <a:lnSpc>
                  <a:spcPct val="90000"/>
                </a:lnSpc>
              </a:pPr>
              <a:t>‹#›</a:t>
            </a:fld>
            <a:endParaRPr lang="en-US" sz="1372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29" name="Picture 2" descr="\\psf\Home\Desktop\02_Templates\Pega Logo\Pega Logo CMYK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1707" y="6450770"/>
            <a:ext cx="651202" cy="30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666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  <p:sldLayoutId id="2147483706" r:id="rId21"/>
    <p:sldLayoutId id="2147483707" r:id="rId22"/>
    <p:sldLayoutId id="2147483708" r:id="rId23"/>
    <p:sldLayoutId id="2147483709" r:id="rId24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055" rtl="0" eaLnBrk="1" latinLnBrk="0" hangingPunct="1">
        <a:lnSpc>
          <a:spcPct val="80000"/>
        </a:lnSpc>
        <a:spcBef>
          <a:spcPct val="0"/>
        </a:spcBef>
        <a:buNone/>
        <a:defRPr lang="en-US" sz="3529" b="1" i="0" kern="1200" cap="none" spc="0" baseline="0" dirty="0" smtClean="0">
          <a:ln w="3175">
            <a:noFill/>
          </a:ln>
          <a:solidFill>
            <a:schemeClr val="tx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1pPr>
    </p:titleStyle>
    <p:bodyStyle>
      <a:lvl1pPr marL="108922" marR="0" indent="-108922" algn="l" defTabSz="914055" rtl="0" eaLnBrk="1" fontAlgn="auto" latinLnBrk="0" hangingPunct="1">
        <a:lnSpc>
          <a:spcPct val="100000"/>
        </a:lnSpc>
        <a:spcBef>
          <a:spcPts val="588"/>
        </a:spcBef>
        <a:spcAft>
          <a:spcPts val="0"/>
        </a:spcAft>
        <a:buClr>
          <a:schemeClr val="bg2"/>
        </a:buClr>
        <a:buSzPct val="90000"/>
        <a:buFont typeface="Wingdings" panose="05000000000000000000" pitchFamily="2" charset="2"/>
        <a:buChar char="§"/>
        <a:tabLst/>
        <a:defRPr lang="en-US" sz="2745" kern="1200" spc="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49880" marR="0" indent="-336145" algn="l" defTabSz="914055" rtl="0" eaLnBrk="1" fontAlgn="auto" latinLnBrk="0" hangingPunct="1">
        <a:lnSpc>
          <a:spcPct val="100000"/>
        </a:lnSpc>
        <a:spcBef>
          <a:spcPts val="588"/>
        </a:spcBef>
        <a:spcAft>
          <a:spcPts val="0"/>
        </a:spcAft>
        <a:buClr>
          <a:schemeClr val="bg2"/>
        </a:buClr>
        <a:buSzPct val="90000"/>
        <a:buFont typeface="Wingdings" panose="05000000000000000000" pitchFamily="2" charset="2"/>
        <a:buChar char="§"/>
        <a:tabLst/>
        <a:defRPr lang="en-US" sz="2353" kern="1200" spc="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63615" marR="0" indent="-336145" algn="l" defTabSz="914055" rtl="0" eaLnBrk="1" fontAlgn="auto" latinLnBrk="0" hangingPunct="1">
        <a:lnSpc>
          <a:spcPct val="100000"/>
        </a:lnSpc>
        <a:spcBef>
          <a:spcPts val="588"/>
        </a:spcBef>
        <a:spcAft>
          <a:spcPts val="0"/>
        </a:spcAft>
        <a:buClr>
          <a:schemeClr val="bg2"/>
        </a:buClr>
        <a:buSzPct val="90000"/>
        <a:buFont typeface="Wingdings" panose="05000000000000000000" pitchFamily="2" charset="2"/>
        <a:buChar char="§"/>
        <a:tabLst/>
        <a:defRPr lang="en-US" sz="2353" kern="1200" spc="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66146" marR="0" indent="-280121" algn="l" defTabSz="914055" rtl="0" eaLnBrk="1" fontAlgn="auto" latinLnBrk="0" hangingPunct="1">
        <a:lnSpc>
          <a:spcPct val="100000"/>
        </a:lnSpc>
        <a:spcBef>
          <a:spcPts val="588"/>
        </a:spcBef>
        <a:spcAft>
          <a:spcPts val="0"/>
        </a:spcAft>
        <a:buClr>
          <a:schemeClr val="bg2"/>
        </a:buClr>
        <a:buSzPct val="90000"/>
        <a:buFont typeface="Wingdings" panose="05000000000000000000" pitchFamily="2" charset="2"/>
        <a:buChar char="§"/>
        <a:tabLst/>
        <a:defRPr lang="en-US" sz="1568" kern="1200" spc="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624700" marR="0" indent="-280121" algn="l" defTabSz="914055" rtl="0" eaLnBrk="1" fontAlgn="auto" latinLnBrk="0" hangingPunct="1">
        <a:lnSpc>
          <a:spcPct val="100000"/>
        </a:lnSpc>
        <a:spcBef>
          <a:spcPts val="588"/>
        </a:spcBef>
        <a:spcAft>
          <a:spcPts val="0"/>
        </a:spcAft>
        <a:buClr>
          <a:schemeClr val="bg2"/>
        </a:buClr>
        <a:buSzPct val="90000"/>
        <a:buFont typeface="Wingdings" panose="05000000000000000000" pitchFamily="2" charset="2"/>
        <a:buChar char="§"/>
        <a:tabLst/>
        <a:defRPr lang="en-US" sz="1961" kern="1200" spc="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3653" indent="-228515" algn="l" defTabSz="914055" rtl="0" eaLnBrk="1" latinLnBrk="0" hangingPunct="1">
        <a:spcBef>
          <a:spcPct val="20000"/>
        </a:spcBef>
        <a:buFont typeface="Arial" pitchFamily="34" charset="0"/>
        <a:buChar char="•"/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970682" indent="-228515" algn="l" defTabSz="914055" rtl="0" eaLnBrk="1" latinLnBrk="0" hangingPunct="1">
        <a:spcBef>
          <a:spcPct val="20000"/>
        </a:spcBef>
        <a:buFont typeface="Arial" pitchFamily="34" charset="0"/>
        <a:buChar char="•"/>
        <a:defRPr sz="1863" kern="1200">
          <a:solidFill>
            <a:schemeClr val="tx1"/>
          </a:solidFill>
          <a:latin typeface="+mn-lt"/>
          <a:ea typeface="+mn-ea"/>
          <a:cs typeface="+mn-cs"/>
        </a:defRPr>
      </a:lvl7pPr>
      <a:lvl8pPr marL="3427708" indent="-228515" algn="l" defTabSz="914055" rtl="0" eaLnBrk="1" latinLnBrk="0" hangingPunct="1">
        <a:spcBef>
          <a:spcPct val="20000"/>
        </a:spcBef>
        <a:buFont typeface="Arial" pitchFamily="34" charset="0"/>
        <a:buChar char="•"/>
        <a:defRPr sz="1568" kern="1200">
          <a:solidFill>
            <a:schemeClr val="tx1"/>
          </a:solidFill>
          <a:latin typeface="+mn-lt"/>
          <a:ea typeface="+mn-ea"/>
          <a:cs typeface="+mn-cs"/>
        </a:defRPr>
      </a:lvl8pPr>
      <a:lvl9pPr marL="3884739" indent="-228515" algn="l" defTabSz="914055" rtl="0" eaLnBrk="1" latinLnBrk="0" hangingPunct="1">
        <a:spcBef>
          <a:spcPct val="20000"/>
        </a:spcBef>
        <a:buFont typeface="Arial" pitchFamily="34" charset="0"/>
        <a:buChar char="•"/>
        <a:defRPr sz="18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5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57028" algn="l" defTabSz="91405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914055" algn="l" defTabSz="91405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085" algn="l" defTabSz="91405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112" algn="l" defTabSz="91405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85140" algn="l" defTabSz="91405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742166" algn="l" defTabSz="91405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199194" algn="l" defTabSz="91405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656223" algn="l" defTabSz="91405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orient="horz" pos="763">
          <p15:clr>
            <a:srgbClr val="A4A3A4"/>
          </p15:clr>
        </p15:guide>
        <p15:guide id="4" orient="horz" pos="1339">
          <p15:clr>
            <a:srgbClr val="A4A3A4"/>
          </p15:clr>
        </p15:guide>
        <p15:guide id="5" orient="horz" pos="1915">
          <p15:clr>
            <a:srgbClr val="A4A3A4"/>
          </p15:clr>
        </p15:guide>
        <p15:guide id="6" orient="horz" pos="2491">
          <p15:clr>
            <a:srgbClr val="A4A3A4"/>
          </p15:clr>
        </p15:guide>
        <p15:guide id="7" orient="horz" pos="3067">
          <p15:clr>
            <a:srgbClr val="A4A3A4"/>
          </p15:clr>
        </p15:guide>
        <p15:guide id="8" orient="horz" pos="3643">
          <p15:clr>
            <a:srgbClr val="A4A3A4"/>
          </p15:clr>
        </p15:guide>
        <p15:guide id="9" orient="horz" pos="4219">
          <p15:clr>
            <a:srgbClr val="5ACBF0"/>
          </p15:clr>
        </p15:guide>
        <p15:guide id="10" pos="749">
          <p15:clr>
            <a:srgbClr val="A4A3A4"/>
          </p15:clr>
        </p15:guide>
        <p15:guide id="11" pos="1325">
          <p15:clr>
            <a:srgbClr val="A4A3A4"/>
          </p15:clr>
        </p15:guide>
        <p15:guide id="12" pos="1901">
          <p15:clr>
            <a:srgbClr val="A4A3A4"/>
          </p15:clr>
        </p15:guide>
        <p15:guide id="13" pos="2477">
          <p15:clr>
            <a:srgbClr val="A4A3A4"/>
          </p15:clr>
        </p15:guide>
        <p15:guide id="14" pos="3053">
          <p15:clr>
            <a:srgbClr val="A4A3A4"/>
          </p15:clr>
        </p15:guide>
        <p15:guide id="15" pos="3629">
          <p15:clr>
            <a:srgbClr val="A4A3A4"/>
          </p15:clr>
        </p15:guide>
        <p15:guide id="16" pos="4205">
          <p15:clr>
            <a:srgbClr val="A4A3A4"/>
          </p15:clr>
        </p15:guide>
        <p15:guide id="17" pos="4781">
          <p15:clr>
            <a:srgbClr val="A4A3A4"/>
          </p15:clr>
        </p15:guide>
        <p15:guide id="18" pos="5357">
          <p15:clr>
            <a:srgbClr val="A4A3A4"/>
          </p15:clr>
        </p15:guide>
        <p15:guide id="19" pos="5933">
          <p15:clr>
            <a:srgbClr val="A4A3A4"/>
          </p15:clr>
        </p15:guide>
        <p15:guide id="20" pos="6509">
          <p15:clr>
            <a:srgbClr val="A4A3A4"/>
          </p15:clr>
        </p15:guide>
        <p15:guide id="21" pos="7085">
          <p15:clr>
            <a:srgbClr val="A4A3A4"/>
          </p15:clr>
        </p15:guide>
        <p15:guide id="22" pos="7661">
          <p15:clr>
            <a:srgbClr val="5ACBF0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 bwMode="auto">
          <a:xfrm>
            <a:off x="-4306" y="6450972"/>
            <a:ext cx="410981" cy="284842"/>
          </a:xfrm>
          <a:custGeom>
            <a:avLst/>
            <a:gdLst>
              <a:gd name="connsiteX0" fmla="*/ 7144 w 490537"/>
              <a:gd name="connsiteY0" fmla="*/ 290512 h 290512"/>
              <a:gd name="connsiteX1" fmla="*/ 438150 w 490537"/>
              <a:gd name="connsiteY1" fmla="*/ 290512 h 290512"/>
              <a:gd name="connsiteX2" fmla="*/ 490537 w 490537"/>
              <a:gd name="connsiteY2" fmla="*/ 0 h 290512"/>
              <a:gd name="connsiteX3" fmla="*/ 0 w 490537"/>
              <a:gd name="connsiteY3" fmla="*/ 0 h 290512"/>
              <a:gd name="connsiteX4" fmla="*/ 7144 w 490537"/>
              <a:gd name="connsiteY4" fmla="*/ 290512 h 290512"/>
              <a:gd name="connsiteX0" fmla="*/ 0 w 483393"/>
              <a:gd name="connsiteY0" fmla="*/ 290512 h 290512"/>
              <a:gd name="connsiteX1" fmla="*/ 431006 w 483393"/>
              <a:gd name="connsiteY1" fmla="*/ 290512 h 290512"/>
              <a:gd name="connsiteX2" fmla="*/ 483393 w 483393"/>
              <a:gd name="connsiteY2" fmla="*/ 0 h 290512"/>
              <a:gd name="connsiteX3" fmla="*/ 16668 w 483393"/>
              <a:gd name="connsiteY3" fmla="*/ 0 h 290512"/>
              <a:gd name="connsiteX4" fmla="*/ 0 w 483393"/>
              <a:gd name="connsiteY4" fmla="*/ 290512 h 290512"/>
              <a:gd name="connsiteX0" fmla="*/ 7144 w 466725"/>
              <a:gd name="connsiteY0" fmla="*/ 290512 h 290512"/>
              <a:gd name="connsiteX1" fmla="*/ 414338 w 466725"/>
              <a:gd name="connsiteY1" fmla="*/ 290512 h 290512"/>
              <a:gd name="connsiteX2" fmla="*/ 466725 w 466725"/>
              <a:gd name="connsiteY2" fmla="*/ 0 h 290512"/>
              <a:gd name="connsiteX3" fmla="*/ 0 w 466725"/>
              <a:gd name="connsiteY3" fmla="*/ 0 h 290512"/>
              <a:gd name="connsiteX4" fmla="*/ 7144 w 466725"/>
              <a:gd name="connsiteY4" fmla="*/ 290512 h 290512"/>
              <a:gd name="connsiteX0" fmla="*/ 0 w 459581"/>
              <a:gd name="connsiteY0" fmla="*/ 290512 h 290512"/>
              <a:gd name="connsiteX1" fmla="*/ 407194 w 459581"/>
              <a:gd name="connsiteY1" fmla="*/ 290512 h 290512"/>
              <a:gd name="connsiteX2" fmla="*/ 459581 w 459581"/>
              <a:gd name="connsiteY2" fmla="*/ 0 h 290512"/>
              <a:gd name="connsiteX3" fmla="*/ 0 w 459581"/>
              <a:gd name="connsiteY3" fmla="*/ 0 h 290512"/>
              <a:gd name="connsiteX4" fmla="*/ 0 w 459581"/>
              <a:gd name="connsiteY4" fmla="*/ 290512 h 290512"/>
              <a:gd name="connsiteX0" fmla="*/ 0 w 459581"/>
              <a:gd name="connsiteY0" fmla="*/ 290512 h 290512"/>
              <a:gd name="connsiteX1" fmla="*/ 407194 w 459581"/>
              <a:gd name="connsiteY1" fmla="*/ 290512 h 290512"/>
              <a:gd name="connsiteX2" fmla="*/ 459581 w 459581"/>
              <a:gd name="connsiteY2" fmla="*/ 0 h 290512"/>
              <a:gd name="connsiteX3" fmla="*/ 0 w 459581"/>
              <a:gd name="connsiteY3" fmla="*/ 0 h 290512"/>
              <a:gd name="connsiteX4" fmla="*/ 0 w 459581"/>
              <a:gd name="connsiteY4" fmla="*/ 290512 h 290512"/>
              <a:gd name="connsiteX0" fmla="*/ 19050 w 478631"/>
              <a:gd name="connsiteY0" fmla="*/ 292893 h 292893"/>
              <a:gd name="connsiteX1" fmla="*/ 426244 w 478631"/>
              <a:gd name="connsiteY1" fmla="*/ 292893 h 292893"/>
              <a:gd name="connsiteX2" fmla="*/ 478631 w 478631"/>
              <a:gd name="connsiteY2" fmla="*/ 2381 h 292893"/>
              <a:gd name="connsiteX3" fmla="*/ 0 w 478631"/>
              <a:gd name="connsiteY3" fmla="*/ 0 h 292893"/>
              <a:gd name="connsiteX4" fmla="*/ 19050 w 478631"/>
              <a:gd name="connsiteY4" fmla="*/ 292893 h 292893"/>
              <a:gd name="connsiteX0" fmla="*/ 0 w 483394"/>
              <a:gd name="connsiteY0" fmla="*/ 292893 h 292893"/>
              <a:gd name="connsiteX1" fmla="*/ 431007 w 483394"/>
              <a:gd name="connsiteY1" fmla="*/ 292893 h 292893"/>
              <a:gd name="connsiteX2" fmla="*/ 483394 w 483394"/>
              <a:gd name="connsiteY2" fmla="*/ 2381 h 292893"/>
              <a:gd name="connsiteX3" fmla="*/ 4763 w 483394"/>
              <a:gd name="connsiteY3" fmla="*/ 0 h 292893"/>
              <a:gd name="connsiteX4" fmla="*/ 0 w 483394"/>
              <a:gd name="connsiteY4" fmla="*/ 292893 h 292893"/>
              <a:gd name="connsiteX0" fmla="*/ 458 w 483852"/>
              <a:gd name="connsiteY0" fmla="*/ 292893 h 292893"/>
              <a:gd name="connsiteX1" fmla="*/ 431465 w 483852"/>
              <a:gd name="connsiteY1" fmla="*/ 292893 h 292893"/>
              <a:gd name="connsiteX2" fmla="*/ 483852 w 483852"/>
              <a:gd name="connsiteY2" fmla="*/ 2381 h 292893"/>
              <a:gd name="connsiteX3" fmla="*/ 458 w 483852"/>
              <a:gd name="connsiteY3" fmla="*/ 0 h 292893"/>
              <a:gd name="connsiteX4" fmla="*/ 458 w 483852"/>
              <a:gd name="connsiteY4" fmla="*/ 292893 h 292893"/>
              <a:gd name="connsiteX0" fmla="*/ 0 w 483394"/>
              <a:gd name="connsiteY0" fmla="*/ 290512 h 290512"/>
              <a:gd name="connsiteX1" fmla="*/ 431007 w 483394"/>
              <a:gd name="connsiteY1" fmla="*/ 290512 h 290512"/>
              <a:gd name="connsiteX2" fmla="*/ 483394 w 483394"/>
              <a:gd name="connsiteY2" fmla="*/ 0 h 290512"/>
              <a:gd name="connsiteX3" fmla="*/ 69418 w 483394"/>
              <a:gd name="connsiteY3" fmla="*/ 13 h 290512"/>
              <a:gd name="connsiteX4" fmla="*/ 0 w 483394"/>
              <a:gd name="connsiteY4" fmla="*/ 290512 h 290512"/>
              <a:gd name="connsiteX0" fmla="*/ 0 w 418763"/>
              <a:gd name="connsiteY0" fmla="*/ 289316 h 290512"/>
              <a:gd name="connsiteX1" fmla="*/ 366376 w 418763"/>
              <a:gd name="connsiteY1" fmla="*/ 290512 h 290512"/>
              <a:gd name="connsiteX2" fmla="*/ 418763 w 418763"/>
              <a:gd name="connsiteY2" fmla="*/ 0 h 290512"/>
              <a:gd name="connsiteX3" fmla="*/ 4787 w 418763"/>
              <a:gd name="connsiteY3" fmla="*/ 13 h 290512"/>
              <a:gd name="connsiteX4" fmla="*/ 0 w 418763"/>
              <a:gd name="connsiteY4" fmla="*/ 289316 h 290512"/>
              <a:gd name="connsiteX0" fmla="*/ 459 w 419222"/>
              <a:gd name="connsiteY0" fmla="*/ 289316 h 290512"/>
              <a:gd name="connsiteX1" fmla="*/ 366835 w 419222"/>
              <a:gd name="connsiteY1" fmla="*/ 290512 h 290512"/>
              <a:gd name="connsiteX2" fmla="*/ 419222 w 419222"/>
              <a:gd name="connsiteY2" fmla="*/ 0 h 290512"/>
              <a:gd name="connsiteX3" fmla="*/ 458 w 419222"/>
              <a:gd name="connsiteY3" fmla="*/ 1210 h 290512"/>
              <a:gd name="connsiteX4" fmla="*/ 459 w 419222"/>
              <a:gd name="connsiteY4" fmla="*/ 289316 h 290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9222" h="290512">
                <a:moveTo>
                  <a:pt x="459" y="289316"/>
                </a:moveTo>
                <a:lnTo>
                  <a:pt x="366835" y="290512"/>
                </a:lnTo>
                <a:lnTo>
                  <a:pt x="419222" y="0"/>
                </a:lnTo>
                <a:lnTo>
                  <a:pt x="458" y="1210"/>
                </a:lnTo>
                <a:cubicBezTo>
                  <a:pt x="-1130" y="98841"/>
                  <a:pt x="2047" y="191685"/>
                  <a:pt x="459" y="289316"/>
                </a:cubicBezTo>
                <a:close/>
              </a:path>
            </a:pathLst>
          </a:custGeom>
          <a:solidFill>
            <a:schemeClr val="bg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79285" tIns="143428" rIns="179285" bIns="143428" numCol="1" rtlCol="0" anchor="t" anchorCtr="0" compatLnSpc="1">
            <a:prstTxWarp prst="textNoShape">
              <a:avLst/>
            </a:prstTxWarp>
          </a:bodyPr>
          <a:lstStyle/>
          <a:p>
            <a:pPr algn="ctr" defTabSz="914102" fontAlgn="base">
              <a:spcBef>
                <a:spcPct val="0"/>
              </a:spcBef>
              <a:spcAft>
                <a:spcPct val="0"/>
              </a:spcAft>
            </a:pPr>
            <a:endParaRPr lang="en-US" sz="196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8671" y="211095"/>
            <a:ext cx="11387456" cy="615550"/>
          </a:xfrm>
          <a:prstGeom prst="rect">
            <a:avLst/>
          </a:prstGeom>
        </p:spPr>
        <p:txBody>
          <a:bodyPr vert="horz" wrap="square" lIns="137160" tIns="91410" rIns="137160" bIns="91410" rtlCol="0" anchor="ctr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10688" y="964538"/>
            <a:ext cx="11385189" cy="5348552"/>
          </a:xfrm>
          <a:prstGeom prst="rect">
            <a:avLst/>
          </a:prstGeom>
        </p:spPr>
        <p:txBody>
          <a:bodyPr vert="horz" wrap="square" lIns="146253" tIns="91410" rIns="146253" bIns="91410" rtlCol="0">
            <a:noAutofit/>
          </a:bodyPr>
          <a:lstStyle/>
          <a:p>
            <a:pPr marL="277786" marR="0" lvl="0" indent="-277786" algn="l" defTabSz="914055" rtl="0" eaLnBrk="1" fontAlgn="auto" latinLnBrk="0" hangingPunct="1">
              <a:lnSpc>
                <a:spcPct val="100000"/>
              </a:lnSpc>
              <a:spcBef>
                <a:spcPts val="588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§"/>
              <a:tabLst/>
            </a:pPr>
            <a:r>
              <a:rPr lang="en-US" dirty="0" smtClean="0"/>
              <a:t>Click to edit Master text styles</a:t>
            </a:r>
          </a:p>
          <a:p>
            <a:pPr marL="591521" marR="0" lvl="2" indent="-277786" algn="l" defTabSz="914055" rtl="0" eaLnBrk="1" fontAlgn="auto" latinLnBrk="0" hangingPunct="1">
              <a:lnSpc>
                <a:spcPct val="100000"/>
              </a:lnSpc>
              <a:spcBef>
                <a:spcPts val="588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§"/>
              <a:tabLst/>
            </a:pPr>
            <a:r>
              <a:rPr lang="en-US" dirty="0" smtClean="0"/>
              <a:t>Second level</a:t>
            </a:r>
          </a:p>
          <a:p>
            <a:pPr marL="938871" marR="0" lvl="4" indent="-277786" algn="l" defTabSz="914055" rtl="0" eaLnBrk="1" fontAlgn="auto" latinLnBrk="0" hangingPunct="1">
              <a:lnSpc>
                <a:spcPct val="100000"/>
              </a:lnSpc>
              <a:spcBef>
                <a:spcPts val="588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§"/>
              <a:tabLst/>
            </a:pPr>
            <a:r>
              <a:rPr lang="en-US" dirty="0" smtClean="0"/>
              <a:t>Third level</a:t>
            </a:r>
          </a:p>
          <a:p>
            <a:pPr marL="1525293" marR="0" lvl="5" indent="-277786" algn="l" defTabSz="914055" rtl="0" eaLnBrk="1" fontAlgn="auto" latinLnBrk="0" hangingPunct="1">
              <a:lnSpc>
                <a:spcPct val="100000"/>
              </a:lnSpc>
              <a:spcBef>
                <a:spcPts val="588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§"/>
              <a:tabLst/>
            </a:pPr>
            <a:r>
              <a:rPr lang="en-US" dirty="0" smtClean="0"/>
              <a:t>Fourth level</a:t>
            </a:r>
          </a:p>
          <a:p>
            <a:pPr marL="2080794" marR="0" lvl="7" indent="-277786" algn="l" defTabSz="914055" rtl="0" eaLnBrk="1" fontAlgn="auto" latinLnBrk="0" hangingPunct="1">
              <a:lnSpc>
                <a:spcPct val="100000"/>
              </a:lnSpc>
              <a:spcBef>
                <a:spcPts val="588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§"/>
              <a:tabLst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2" name="Footer Placeholder 23"/>
          <p:cNvSpPr txBox="1">
            <a:spLocks/>
          </p:cNvSpPr>
          <p:nvPr/>
        </p:nvSpPr>
        <p:spPr>
          <a:xfrm>
            <a:off x="570954" y="6538651"/>
            <a:ext cx="2425062" cy="15509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32742" rtl="0" eaLnBrk="1" latinLnBrk="0" hangingPunct="1">
              <a:defRPr lang="en-US" sz="900" kern="1200" spc="-4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71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2742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113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5484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85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822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4597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0969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882" spc="0" dirty="0">
                <a:solidFill>
                  <a:srgbClr val="7F7F7F"/>
                </a:solidFill>
                <a:cs typeface="Arial" panose="020B0604020202020204" pitchFamily="34" charset="0"/>
              </a:rPr>
              <a:t>© 2015 Pegasystems Inc.</a:t>
            </a:r>
          </a:p>
        </p:txBody>
      </p:sp>
      <p:sp>
        <p:nvSpPr>
          <p:cNvPr id="5" name="Freeform 4"/>
          <p:cNvSpPr/>
          <p:nvPr/>
        </p:nvSpPr>
        <p:spPr bwMode="auto">
          <a:xfrm>
            <a:off x="-2096" y="-9024"/>
            <a:ext cx="408771" cy="881382"/>
          </a:xfrm>
          <a:custGeom>
            <a:avLst/>
            <a:gdLst>
              <a:gd name="connsiteX0" fmla="*/ 369094 w 369094"/>
              <a:gd name="connsiteY0" fmla="*/ 0 h 897731"/>
              <a:gd name="connsiteX1" fmla="*/ 0 w 369094"/>
              <a:gd name="connsiteY1" fmla="*/ 0 h 897731"/>
              <a:gd name="connsiteX2" fmla="*/ 0 w 369094"/>
              <a:gd name="connsiteY2" fmla="*/ 897731 h 897731"/>
              <a:gd name="connsiteX3" fmla="*/ 221456 w 369094"/>
              <a:gd name="connsiteY3" fmla="*/ 897731 h 897731"/>
              <a:gd name="connsiteX4" fmla="*/ 369094 w 369094"/>
              <a:gd name="connsiteY4" fmla="*/ 0 h 897731"/>
              <a:gd name="connsiteX0" fmla="*/ 416968 w 416968"/>
              <a:gd name="connsiteY0" fmla="*/ 0 h 897731"/>
              <a:gd name="connsiteX1" fmla="*/ 0 w 416968"/>
              <a:gd name="connsiteY1" fmla="*/ 2394 h 897731"/>
              <a:gd name="connsiteX2" fmla="*/ 47874 w 416968"/>
              <a:gd name="connsiteY2" fmla="*/ 897731 h 897731"/>
              <a:gd name="connsiteX3" fmla="*/ 269330 w 416968"/>
              <a:gd name="connsiteY3" fmla="*/ 897731 h 897731"/>
              <a:gd name="connsiteX4" fmla="*/ 416968 w 416968"/>
              <a:gd name="connsiteY4" fmla="*/ 0 h 897731"/>
              <a:gd name="connsiteX0" fmla="*/ 416968 w 416968"/>
              <a:gd name="connsiteY0" fmla="*/ 0 h 897731"/>
              <a:gd name="connsiteX1" fmla="*/ 0 w 416968"/>
              <a:gd name="connsiteY1" fmla="*/ 2394 h 897731"/>
              <a:gd name="connsiteX2" fmla="*/ 0 w 416968"/>
              <a:gd name="connsiteY2" fmla="*/ 895337 h 897731"/>
              <a:gd name="connsiteX3" fmla="*/ 269330 w 416968"/>
              <a:gd name="connsiteY3" fmla="*/ 897731 h 897731"/>
              <a:gd name="connsiteX4" fmla="*/ 416968 w 416968"/>
              <a:gd name="connsiteY4" fmla="*/ 0 h 897731"/>
              <a:gd name="connsiteX0" fmla="*/ 416968 w 416968"/>
              <a:gd name="connsiteY0" fmla="*/ 0 h 898928"/>
              <a:gd name="connsiteX1" fmla="*/ 0 w 416968"/>
              <a:gd name="connsiteY1" fmla="*/ 2394 h 898928"/>
              <a:gd name="connsiteX2" fmla="*/ 1196 w 416968"/>
              <a:gd name="connsiteY2" fmla="*/ 898928 h 898928"/>
              <a:gd name="connsiteX3" fmla="*/ 269330 w 416968"/>
              <a:gd name="connsiteY3" fmla="*/ 897731 h 898928"/>
              <a:gd name="connsiteX4" fmla="*/ 416968 w 416968"/>
              <a:gd name="connsiteY4" fmla="*/ 0 h 898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968" h="898928">
                <a:moveTo>
                  <a:pt x="416968" y="0"/>
                </a:moveTo>
                <a:lnTo>
                  <a:pt x="0" y="2394"/>
                </a:lnTo>
                <a:cubicBezTo>
                  <a:pt x="399" y="301239"/>
                  <a:pt x="797" y="600083"/>
                  <a:pt x="1196" y="898928"/>
                </a:cubicBezTo>
                <a:lnTo>
                  <a:pt x="269330" y="897731"/>
                </a:lnTo>
                <a:lnTo>
                  <a:pt x="416968" y="0"/>
                </a:lnTo>
                <a:close/>
              </a:path>
            </a:pathLst>
          </a:custGeom>
          <a:solidFill>
            <a:schemeClr val="bg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79285" tIns="143428" rIns="179285" bIns="143428" numCol="1" rtlCol="0" anchor="t" anchorCtr="0" compatLnSpc="1">
            <a:prstTxWarp prst="textNoShape">
              <a:avLst/>
            </a:prstTxWarp>
          </a:bodyPr>
          <a:lstStyle/>
          <a:p>
            <a:pPr algn="ctr" defTabSz="914102" fontAlgn="base">
              <a:spcBef>
                <a:spcPct val="0"/>
              </a:spcBef>
              <a:spcAft>
                <a:spcPct val="0"/>
              </a:spcAft>
            </a:pPr>
            <a:endParaRPr lang="en-US" sz="196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71820" y="6365483"/>
            <a:ext cx="703096" cy="365448"/>
          </a:xfrm>
          <a:prstGeom prst="rect">
            <a:avLst/>
          </a:prstGeom>
          <a:noFill/>
        </p:spPr>
        <p:txBody>
          <a:bodyPr wrap="square" lIns="179285" tIns="143428" rIns="179285" bIns="143428" rtlCol="0">
            <a:noAutofit/>
          </a:bodyPr>
          <a:lstStyle/>
          <a:p>
            <a:pPr algn="ctr" defTabSz="914055">
              <a:lnSpc>
                <a:spcPct val="90000"/>
              </a:lnSpc>
            </a:pPr>
            <a:fld id="{20FF6184-6F1E-40C7-8AD7-EB34EBF7E156}" type="slidenum">
              <a:rPr lang="en-US" sz="1372">
                <a:solidFill>
                  <a:srgbClr val="FFFFFF"/>
                </a:solidFill>
                <a:cs typeface="Arial" panose="020B0604020202020204" pitchFamily="34" charset="0"/>
              </a:rPr>
              <a:pPr algn="ctr" defTabSz="914055">
                <a:lnSpc>
                  <a:spcPct val="90000"/>
                </a:lnSpc>
              </a:pPr>
              <a:t>‹#›</a:t>
            </a:fld>
            <a:endParaRPr lang="en-US" sz="1372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29" name="Picture 2" descr="\\psf\Home\Desktop\02_Templates\Pega Logo\Pega Logo CMYK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1707" y="6450770"/>
            <a:ext cx="651202" cy="30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341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728" r:id="rId18"/>
    <p:sldLayoutId id="2147483729" r:id="rId19"/>
    <p:sldLayoutId id="2147483730" r:id="rId20"/>
    <p:sldLayoutId id="2147483732" r:id="rId21"/>
    <p:sldLayoutId id="2147483733" r:id="rId22"/>
    <p:sldLayoutId id="2147483734" r:id="rId23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055" rtl="0" eaLnBrk="1" latinLnBrk="0" hangingPunct="1">
        <a:lnSpc>
          <a:spcPct val="80000"/>
        </a:lnSpc>
        <a:spcBef>
          <a:spcPct val="0"/>
        </a:spcBef>
        <a:buNone/>
        <a:defRPr lang="en-US" sz="3529" b="1" i="0" kern="1200" cap="none" spc="0" baseline="0" dirty="0" smtClean="0">
          <a:ln w="3175">
            <a:noFill/>
          </a:ln>
          <a:solidFill>
            <a:schemeClr val="tx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1pPr>
    </p:titleStyle>
    <p:bodyStyle>
      <a:lvl1pPr marL="108922" marR="0" indent="-108922" algn="l" defTabSz="914055" rtl="0" eaLnBrk="1" fontAlgn="auto" latinLnBrk="0" hangingPunct="1">
        <a:lnSpc>
          <a:spcPct val="100000"/>
        </a:lnSpc>
        <a:spcBef>
          <a:spcPts val="588"/>
        </a:spcBef>
        <a:spcAft>
          <a:spcPts val="0"/>
        </a:spcAft>
        <a:buClr>
          <a:schemeClr val="bg2"/>
        </a:buClr>
        <a:buSzPct val="90000"/>
        <a:buFont typeface="Wingdings" panose="05000000000000000000" pitchFamily="2" charset="2"/>
        <a:buChar char="§"/>
        <a:tabLst/>
        <a:defRPr lang="en-US" sz="2745" kern="1200" spc="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49880" marR="0" indent="-336145" algn="l" defTabSz="914055" rtl="0" eaLnBrk="1" fontAlgn="auto" latinLnBrk="0" hangingPunct="1">
        <a:lnSpc>
          <a:spcPct val="100000"/>
        </a:lnSpc>
        <a:spcBef>
          <a:spcPts val="588"/>
        </a:spcBef>
        <a:spcAft>
          <a:spcPts val="0"/>
        </a:spcAft>
        <a:buClr>
          <a:schemeClr val="bg2"/>
        </a:buClr>
        <a:buSzPct val="90000"/>
        <a:buFont typeface="Wingdings" panose="05000000000000000000" pitchFamily="2" charset="2"/>
        <a:buChar char="§"/>
        <a:tabLst/>
        <a:defRPr lang="en-US" sz="2353" kern="1200" spc="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63615" marR="0" indent="-336145" algn="l" defTabSz="914055" rtl="0" eaLnBrk="1" fontAlgn="auto" latinLnBrk="0" hangingPunct="1">
        <a:lnSpc>
          <a:spcPct val="100000"/>
        </a:lnSpc>
        <a:spcBef>
          <a:spcPts val="588"/>
        </a:spcBef>
        <a:spcAft>
          <a:spcPts val="0"/>
        </a:spcAft>
        <a:buClr>
          <a:schemeClr val="bg2"/>
        </a:buClr>
        <a:buSzPct val="90000"/>
        <a:buFont typeface="Wingdings" panose="05000000000000000000" pitchFamily="2" charset="2"/>
        <a:buChar char="§"/>
        <a:tabLst/>
        <a:defRPr lang="en-US" sz="2353" kern="1200" spc="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66146" marR="0" indent="-280121" algn="l" defTabSz="914055" rtl="0" eaLnBrk="1" fontAlgn="auto" latinLnBrk="0" hangingPunct="1">
        <a:lnSpc>
          <a:spcPct val="100000"/>
        </a:lnSpc>
        <a:spcBef>
          <a:spcPts val="588"/>
        </a:spcBef>
        <a:spcAft>
          <a:spcPts val="0"/>
        </a:spcAft>
        <a:buClr>
          <a:schemeClr val="bg2"/>
        </a:buClr>
        <a:buSzPct val="90000"/>
        <a:buFont typeface="Wingdings" panose="05000000000000000000" pitchFamily="2" charset="2"/>
        <a:buChar char="§"/>
        <a:tabLst/>
        <a:defRPr lang="en-US" sz="1568" kern="1200" spc="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624700" marR="0" indent="-280121" algn="l" defTabSz="914055" rtl="0" eaLnBrk="1" fontAlgn="auto" latinLnBrk="0" hangingPunct="1">
        <a:lnSpc>
          <a:spcPct val="100000"/>
        </a:lnSpc>
        <a:spcBef>
          <a:spcPts val="588"/>
        </a:spcBef>
        <a:spcAft>
          <a:spcPts val="0"/>
        </a:spcAft>
        <a:buClr>
          <a:schemeClr val="bg2"/>
        </a:buClr>
        <a:buSzPct val="90000"/>
        <a:buFont typeface="Wingdings" panose="05000000000000000000" pitchFamily="2" charset="2"/>
        <a:buChar char="§"/>
        <a:tabLst/>
        <a:defRPr lang="en-US" sz="1961" kern="1200" spc="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3653" indent="-228515" algn="l" defTabSz="914055" rtl="0" eaLnBrk="1" latinLnBrk="0" hangingPunct="1">
        <a:spcBef>
          <a:spcPct val="20000"/>
        </a:spcBef>
        <a:buFont typeface="Arial" pitchFamily="34" charset="0"/>
        <a:buChar char="•"/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970682" indent="-228515" algn="l" defTabSz="914055" rtl="0" eaLnBrk="1" latinLnBrk="0" hangingPunct="1">
        <a:spcBef>
          <a:spcPct val="20000"/>
        </a:spcBef>
        <a:buFont typeface="Arial" pitchFamily="34" charset="0"/>
        <a:buChar char="•"/>
        <a:defRPr sz="1863" kern="1200">
          <a:solidFill>
            <a:schemeClr val="tx1"/>
          </a:solidFill>
          <a:latin typeface="+mn-lt"/>
          <a:ea typeface="+mn-ea"/>
          <a:cs typeface="+mn-cs"/>
        </a:defRPr>
      </a:lvl7pPr>
      <a:lvl8pPr marL="3427708" indent="-228515" algn="l" defTabSz="914055" rtl="0" eaLnBrk="1" latinLnBrk="0" hangingPunct="1">
        <a:spcBef>
          <a:spcPct val="20000"/>
        </a:spcBef>
        <a:buFont typeface="Arial" pitchFamily="34" charset="0"/>
        <a:buChar char="•"/>
        <a:defRPr sz="1568" kern="1200">
          <a:solidFill>
            <a:schemeClr val="tx1"/>
          </a:solidFill>
          <a:latin typeface="+mn-lt"/>
          <a:ea typeface="+mn-ea"/>
          <a:cs typeface="+mn-cs"/>
        </a:defRPr>
      </a:lvl8pPr>
      <a:lvl9pPr marL="3884739" indent="-228515" algn="l" defTabSz="914055" rtl="0" eaLnBrk="1" latinLnBrk="0" hangingPunct="1">
        <a:spcBef>
          <a:spcPct val="20000"/>
        </a:spcBef>
        <a:buFont typeface="Arial" pitchFamily="34" charset="0"/>
        <a:buChar char="•"/>
        <a:defRPr sz="18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5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57028" algn="l" defTabSz="91405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914055" algn="l" defTabSz="91405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085" algn="l" defTabSz="91405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112" algn="l" defTabSz="91405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85140" algn="l" defTabSz="91405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742166" algn="l" defTabSz="91405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199194" algn="l" defTabSz="91405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656223" algn="l" defTabSz="91405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orient="horz" pos="763">
          <p15:clr>
            <a:srgbClr val="A4A3A4"/>
          </p15:clr>
        </p15:guide>
        <p15:guide id="4" orient="horz" pos="1339">
          <p15:clr>
            <a:srgbClr val="A4A3A4"/>
          </p15:clr>
        </p15:guide>
        <p15:guide id="5" orient="horz" pos="1915">
          <p15:clr>
            <a:srgbClr val="A4A3A4"/>
          </p15:clr>
        </p15:guide>
        <p15:guide id="6" orient="horz" pos="2491">
          <p15:clr>
            <a:srgbClr val="A4A3A4"/>
          </p15:clr>
        </p15:guide>
        <p15:guide id="7" orient="horz" pos="3067">
          <p15:clr>
            <a:srgbClr val="A4A3A4"/>
          </p15:clr>
        </p15:guide>
        <p15:guide id="8" orient="horz" pos="3643">
          <p15:clr>
            <a:srgbClr val="A4A3A4"/>
          </p15:clr>
        </p15:guide>
        <p15:guide id="9" orient="horz" pos="4219">
          <p15:clr>
            <a:srgbClr val="5ACBF0"/>
          </p15:clr>
        </p15:guide>
        <p15:guide id="10" pos="749">
          <p15:clr>
            <a:srgbClr val="A4A3A4"/>
          </p15:clr>
        </p15:guide>
        <p15:guide id="11" pos="1325">
          <p15:clr>
            <a:srgbClr val="A4A3A4"/>
          </p15:clr>
        </p15:guide>
        <p15:guide id="12" pos="1901">
          <p15:clr>
            <a:srgbClr val="A4A3A4"/>
          </p15:clr>
        </p15:guide>
        <p15:guide id="13" pos="2477">
          <p15:clr>
            <a:srgbClr val="A4A3A4"/>
          </p15:clr>
        </p15:guide>
        <p15:guide id="14" pos="3053">
          <p15:clr>
            <a:srgbClr val="A4A3A4"/>
          </p15:clr>
        </p15:guide>
        <p15:guide id="15" pos="3629">
          <p15:clr>
            <a:srgbClr val="A4A3A4"/>
          </p15:clr>
        </p15:guide>
        <p15:guide id="16" pos="4205">
          <p15:clr>
            <a:srgbClr val="A4A3A4"/>
          </p15:clr>
        </p15:guide>
        <p15:guide id="17" pos="4781">
          <p15:clr>
            <a:srgbClr val="A4A3A4"/>
          </p15:clr>
        </p15:guide>
        <p15:guide id="18" pos="5357">
          <p15:clr>
            <a:srgbClr val="A4A3A4"/>
          </p15:clr>
        </p15:guide>
        <p15:guide id="19" pos="5933">
          <p15:clr>
            <a:srgbClr val="A4A3A4"/>
          </p15:clr>
        </p15:guide>
        <p15:guide id="20" pos="6509">
          <p15:clr>
            <a:srgbClr val="A4A3A4"/>
          </p15:clr>
        </p15:guide>
        <p15:guide id="21" pos="7085">
          <p15:clr>
            <a:srgbClr val="A4A3A4"/>
          </p15:clr>
        </p15:guide>
        <p15:guide id="22" pos="7661">
          <p15:clr>
            <a:srgbClr val="5ACBF0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 bwMode="auto">
          <a:xfrm>
            <a:off x="-4306" y="6450972"/>
            <a:ext cx="410981" cy="284842"/>
          </a:xfrm>
          <a:custGeom>
            <a:avLst/>
            <a:gdLst>
              <a:gd name="connsiteX0" fmla="*/ 7144 w 490537"/>
              <a:gd name="connsiteY0" fmla="*/ 290512 h 290512"/>
              <a:gd name="connsiteX1" fmla="*/ 438150 w 490537"/>
              <a:gd name="connsiteY1" fmla="*/ 290512 h 290512"/>
              <a:gd name="connsiteX2" fmla="*/ 490537 w 490537"/>
              <a:gd name="connsiteY2" fmla="*/ 0 h 290512"/>
              <a:gd name="connsiteX3" fmla="*/ 0 w 490537"/>
              <a:gd name="connsiteY3" fmla="*/ 0 h 290512"/>
              <a:gd name="connsiteX4" fmla="*/ 7144 w 490537"/>
              <a:gd name="connsiteY4" fmla="*/ 290512 h 290512"/>
              <a:gd name="connsiteX0" fmla="*/ 0 w 483393"/>
              <a:gd name="connsiteY0" fmla="*/ 290512 h 290512"/>
              <a:gd name="connsiteX1" fmla="*/ 431006 w 483393"/>
              <a:gd name="connsiteY1" fmla="*/ 290512 h 290512"/>
              <a:gd name="connsiteX2" fmla="*/ 483393 w 483393"/>
              <a:gd name="connsiteY2" fmla="*/ 0 h 290512"/>
              <a:gd name="connsiteX3" fmla="*/ 16668 w 483393"/>
              <a:gd name="connsiteY3" fmla="*/ 0 h 290512"/>
              <a:gd name="connsiteX4" fmla="*/ 0 w 483393"/>
              <a:gd name="connsiteY4" fmla="*/ 290512 h 290512"/>
              <a:gd name="connsiteX0" fmla="*/ 7144 w 466725"/>
              <a:gd name="connsiteY0" fmla="*/ 290512 h 290512"/>
              <a:gd name="connsiteX1" fmla="*/ 414338 w 466725"/>
              <a:gd name="connsiteY1" fmla="*/ 290512 h 290512"/>
              <a:gd name="connsiteX2" fmla="*/ 466725 w 466725"/>
              <a:gd name="connsiteY2" fmla="*/ 0 h 290512"/>
              <a:gd name="connsiteX3" fmla="*/ 0 w 466725"/>
              <a:gd name="connsiteY3" fmla="*/ 0 h 290512"/>
              <a:gd name="connsiteX4" fmla="*/ 7144 w 466725"/>
              <a:gd name="connsiteY4" fmla="*/ 290512 h 290512"/>
              <a:gd name="connsiteX0" fmla="*/ 0 w 459581"/>
              <a:gd name="connsiteY0" fmla="*/ 290512 h 290512"/>
              <a:gd name="connsiteX1" fmla="*/ 407194 w 459581"/>
              <a:gd name="connsiteY1" fmla="*/ 290512 h 290512"/>
              <a:gd name="connsiteX2" fmla="*/ 459581 w 459581"/>
              <a:gd name="connsiteY2" fmla="*/ 0 h 290512"/>
              <a:gd name="connsiteX3" fmla="*/ 0 w 459581"/>
              <a:gd name="connsiteY3" fmla="*/ 0 h 290512"/>
              <a:gd name="connsiteX4" fmla="*/ 0 w 459581"/>
              <a:gd name="connsiteY4" fmla="*/ 290512 h 290512"/>
              <a:gd name="connsiteX0" fmla="*/ 0 w 459581"/>
              <a:gd name="connsiteY0" fmla="*/ 290512 h 290512"/>
              <a:gd name="connsiteX1" fmla="*/ 407194 w 459581"/>
              <a:gd name="connsiteY1" fmla="*/ 290512 h 290512"/>
              <a:gd name="connsiteX2" fmla="*/ 459581 w 459581"/>
              <a:gd name="connsiteY2" fmla="*/ 0 h 290512"/>
              <a:gd name="connsiteX3" fmla="*/ 0 w 459581"/>
              <a:gd name="connsiteY3" fmla="*/ 0 h 290512"/>
              <a:gd name="connsiteX4" fmla="*/ 0 w 459581"/>
              <a:gd name="connsiteY4" fmla="*/ 290512 h 290512"/>
              <a:gd name="connsiteX0" fmla="*/ 19050 w 478631"/>
              <a:gd name="connsiteY0" fmla="*/ 292893 h 292893"/>
              <a:gd name="connsiteX1" fmla="*/ 426244 w 478631"/>
              <a:gd name="connsiteY1" fmla="*/ 292893 h 292893"/>
              <a:gd name="connsiteX2" fmla="*/ 478631 w 478631"/>
              <a:gd name="connsiteY2" fmla="*/ 2381 h 292893"/>
              <a:gd name="connsiteX3" fmla="*/ 0 w 478631"/>
              <a:gd name="connsiteY3" fmla="*/ 0 h 292893"/>
              <a:gd name="connsiteX4" fmla="*/ 19050 w 478631"/>
              <a:gd name="connsiteY4" fmla="*/ 292893 h 292893"/>
              <a:gd name="connsiteX0" fmla="*/ 0 w 483394"/>
              <a:gd name="connsiteY0" fmla="*/ 292893 h 292893"/>
              <a:gd name="connsiteX1" fmla="*/ 431007 w 483394"/>
              <a:gd name="connsiteY1" fmla="*/ 292893 h 292893"/>
              <a:gd name="connsiteX2" fmla="*/ 483394 w 483394"/>
              <a:gd name="connsiteY2" fmla="*/ 2381 h 292893"/>
              <a:gd name="connsiteX3" fmla="*/ 4763 w 483394"/>
              <a:gd name="connsiteY3" fmla="*/ 0 h 292893"/>
              <a:gd name="connsiteX4" fmla="*/ 0 w 483394"/>
              <a:gd name="connsiteY4" fmla="*/ 292893 h 292893"/>
              <a:gd name="connsiteX0" fmla="*/ 458 w 483852"/>
              <a:gd name="connsiteY0" fmla="*/ 292893 h 292893"/>
              <a:gd name="connsiteX1" fmla="*/ 431465 w 483852"/>
              <a:gd name="connsiteY1" fmla="*/ 292893 h 292893"/>
              <a:gd name="connsiteX2" fmla="*/ 483852 w 483852"/>
              <a:gd name="connsiteY2" fmla="*/ 2381 h 292893"/>
              <a:gd name="connsiteX3" fmla="*/ 458 w 483852"/>
              <a:gd name="connsiteY3" fmla="*/ 0 h 292893"/>
              <a:gd name="connsiteX4" fmla="*/ 458 w 483852"/>
              <a:gd name="connsiteY4" fmla="*/ 292893 h 292893"/>
              <a:gd name="connsiteX0" fmla="*/ 0 w 483394"/>
              <a:gd name="connsiteY0" fmla="*/ 290512 h 290512"/>
              <a:gd name="connsiteX1" fmla="*/ 431007 w 483394"/>
              <a:gd name="connsiteY1" fmla="*/ 290512 h 290512"/>
              <a:gd name="connsiteX2" fmla="*/ 483394 w 483394"/>
              <a:gd name="connsiteY2" fmla="*/ 0 h 290512"/>
              <a:gd name="connsiteX3" fmla="*/ 69418 w 483394"/>
              <a:gd name="connsiteY3" fmla="*/ 13 h 290512"/>
              <a:gd name="connsiteX4" fmla="*/ 0 w 483394"/>
              <a:gd name="connsiteY4" fmla="*/ 290512 h 290512"/>
              <a:gd name="connsiteX0" fmla="*/ 0 w 418763"/>
              <a:gd name="connsiteY0" fmla="*/ 289316 h 290512"/>
              <a:gd name="connsiteX1" fmla="*/ 366376 w 418763"/>
              <a:gd name="connsiteY1" fmla="*/ 290512 h 290512"/>
              <a:gd name="connsiteX2" fmla="*/ 418763 w 418763"/>
              <a:gd name="connsiteY2" fmla="*/ 0 h 290512"/>
              <a:gd name="connsiteX3" fmla="*/ 4787 w 418763"/>
              <a:gd name="connsiteY3" fmla="*/ 13 h 290512"/>
              <a:gd name="connsiteX4" fmla="*/ 0 w 418763"/>
              <a:gd name="connsiteY4" fmla="*/ 289316 h 290512"/>
              <a:gd name="connsiteX0" fmla="*/ 459 w 419222"/>
              <a:gd name="connsiteY0" fmla="*/ 289316 h 290512"/>
              <a:gd name="connsiteX1" fmla="*/ 366835 w 419222"/>
              <a:gd name="connsiteY1" fmla="*/ 290512 h 290512"/>
              <a:gd name="connsiteX2" fmla="*/ 419222 w 419222"/>
              <a:gd name="connsiteY2" fmla="*/ 0 h 290512"/>
              <a:gd name="connsiteX3" fmla="*/ 458 w 419222"/>
              <a:gd name="connsiteY3" fmla="*/ 1210 h 290512"/>
              <a:gd name="connsiteX4" fmla="*/ 459 w 419222"/>
              <a:gd name="connsiteY4" fmla="*/ 289316 h 290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9222" h="290512">
                <a:moveTo>
                  <a:pt x="459" y="289316"/>
                </a:moveTo>
                <a:lnTo>
                  <a:pt x="366835" y="290512"/>
                </a:lnTo>
                <a:lnTo>
                  <a:pt x="419222" y="0"/>
                </a:lnTo>
                <a:lnTo>
                  <a:pt x="458" y="1210"/>
                </a:lnTo>
                <a:cubicBezTo>
                  <a:pt x="-1130" y="98841"/>
                  <a:pt x="2047" y="191685"/>
                  <a:pt x="459" y="289316"/>
                </a:cubicBezTo>
                <a:close/>
              </a:path>
            </a:pathLst>
          </a:custGeom>
          <a:solidFill>
            <a:schemeClr val="bg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79285" tIns="143428" rIns="179285" bIns="143428" numCol="1" rtlCol="0" anchor="t" anchorCtr="0" compatLnSpc="1">
            <a:prstTxWarp prst="textNoShape">
              <a:avLst/>
            </a:prstTxWarp>
          </a:bodyPr>
          <a:lstStyle/>
          <a:p>
            <a:pPr algn="ctr" defTabSz="914102" fontAlgn="base">
              <a:spcBef>
                <a:spcPct val="0"/>
              </a:spcBef>
              <a:spcAft>
                <a:spcPct val="0"/>
              </a:spcAft>
            </a:pPr>
            <a:endParaRPr lang="en-US" sz="196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8671" y="211095"/>
            <a:ext cx="11387456" cy="615550"/>
          </a:xfrm>
          <a:prstGeom prst="rect">
            <a:avLst/>
          </a:prstGeom>
        </p:spPr>
        <p:txBody>
          <a:bodyPr vert="horz" wrap="square" lIns="137160" tIns="91410" rIns="137160" bIns="91410" rtlCol="0" anchor="ctr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10688" y="964538"/>
            <a:ext cx="11385189" cy="5348552"/>
          </a:xfrm>
          <a:prstGeom prst="rect">
            <a:avLst/>
          </a:prstGeom>
        </p:spPr>
        <p:txBody>
          <a:bodyPr vert="horz" wrap="square" lIns="146253" tIns="91410" rIns="146253" bIns="91410" rtlCol="0">
            <a:noAutofit/>
          </a:bodyPr>
          <a:lstStyle/>
          <a:p>
            <a:pPr marL="277786" marR="0" lvl="0" indent="-277786" algn="l" defTabSz="914055" rtl="0" eaLnBrk="1" fontAlgn="auto" latinLnBrk="0" hangingPunct="1">
              <a:lnSpc>
                <a:spcPct val="100000"/>
              </a:lnSpc>
              <a:spcBef>
                <a:spcPts val="588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§"/>
              <a:tabLst/>
            </a:pPr>
            <a:r>
              <a:rPr lang="en-US" dirty="0" smtClean="0"/>
              <a:t>Click to edit Master text styles</a:t>
            </a:r>
          </a:p>
          <a:p>
            <a:pPr marL="591521" marR="0" lvl="2" indent="-277786" algn="l" defTabSz="914055" rtl="0" eaLnBrk="1" fontAlgn="auto" latinLnBrk="0" hangingPunct="1">
              <a:lnSpc>
                <a:spcPct val="100000"/>
              </a:lnSpc>
              <a:spcBef>
                <a:spcPts val="588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§"/>
              <a:tabLst/>
            </a:pPr>
            <a:r>
              <a:rPr lang="en-US" dirty="0" smtClean="0"/>
              <a:t>Second level</a:t>
            </a:r>
          </a:p>
          <a:p>
            <a:pPr marL="938871" marR="0" lvl="4" indent="-277786" algn="l" defTabSz="914055" rtl="0" eaLnBrk="1" fontAlgn="auto" latinLnBrk="0" hangingPunct="1">
              <a:lnSpc>
                <a:spcPct val="100000"/>
              </a:lnSpc>
              <a:spcBef>
                <a:spcPts val="588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§"/>
              <a:tabLst/>
            </a:pPr>
            <a:r>
              <a:rPr lang="en-US" dirty="0" smtClean="0"/>
              <a:t>Third level</a:t>
            </a:r>
          </a:p>
          <a:p>
            <a:pPr marL="1525293" marR="0" lvl="5" indent="-277786" algn="l" defTabSz="914055" rtl="0" eaLnBrk="1" fontAlgn="auto" latinLnBrk="0" hangingPunct="1">
              <a:lnSpc>
                <a:spcPct val="100000"/>
              </a:lnSpc>
              <a:spcBef>
                <a:spcPts val="588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§"/>
              <a:tabLst/>
            </a:pPr>
            <a:r>
              <a:rPr lang="en-US" dirty="0" smtClean="0"/>
              <a:t>Fourth level</a:t>
            </a:r>
          </a:p>
          <a:p>
            <a:pPr marL="2080794" marR="0" lvl="7" indent="-277786" algn="l" defTabSz="914055" rtl="0" eaLnBrk="1" fontAlgn="auto" latinLnBrk="0" hangingPunct="1">
              <a:lnSpc>
                <a:spcPct val="100000"/>
              </a:lnSpc>
              <a:spcBef>
                <a:spcPts val="588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§"/>
              <a:tabLst/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2" name="Footer Placeholder 23"/>
          <p:cNvSpPr txBox="1">
            <a:spLocks/>
          </p:cNvSpPr>
          <p:nvPr/>
        </p:nvSpPr>
        <p:spPr>
          <a:xfrm>
            <a:off x="570954" y="6538651"/>
            <a:ext cx="2425062" cy="155092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32742" rtl="0" eaLnBrk="1" latinLnBrk="0" hangingPunct="1">
              <a:defRPr lang="en-US" sz="900" kern="1200" spc="-4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71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32742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99113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65484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85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8226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64597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0969" algn="l" defTabSz="93274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882" spc="0" dirty="0">
                <a:solidFill>
                  <a:srgbClr val="7F7F7F"/>
                </a:solidFill>
                <a:cs typeface="Arial" panose="020B0604020202020204" pitchFamily="34" charset="0"/>
              </a:rPr>
              <a:t>© 2015 Pegasystems Inc.</a:t>
            </a:r>
          </a:p>
        </p:txBody>
      </p:sp>
      <p:sp>
        <p:nvSpPr>
          <p:cNvPr id="5" name="Freeform 4"/>
          <p:cNvSpPr/>
          <p:nvPr/>
        </p:nvSpPr>
        <p:spPr bwMode="auto">
          <a:xfrm>
            <a:off x="-2096" y="-9024"/>
            <a:ext cx="408771" cy="881382"/>
          </a:xfrm>
          <a:custGeom>
            <a:avLst/>
            <a:gdLst>
              <a:gd name="connsiteX0" fmla="*/ 369094 w 369094"/>
              <a:gd name="connsiteY0" fmla="*/ 0 h 897731"/>
              <a:gd name="connsiteX1" fmla="*/ 0 w 369094"/>
              <a:gd name="connsiteY1" fmla="*/ 0 h 897731"/>
              <a:gd name="connsiteX2" fmla="*/ 0 w 369094"/>
              <a:gd name="connsiteY2" fmla="*/ 897731 h 897731"/>
              <a:gd name="connsiteX3" fmla="*/ 221456 w 369094"/>
              <a:gd name="connsiteY3" fmla="*/ 897731 h 897731"/>
              <a:gd name="connsiteX4" fmla="*/ 369094 w 369094"/>
              <a:gd name="connsiteY4" fmla="*/ 0 h 897731"/>
              <a:gd name="connsiteX0" fmla="*/ 416968 w 416968"/>
              <a:gd name="connsiteY0" fmla="*/ 0 h 897731"/>
              <a:gd name="connsiteX1" fmla="*/ 0 w 416968"/>
              <a:gd name="connsiteY1" fmla="*/ 2394 h 897731"/>
              <a:gd name="connsiteX2" fmla="*/ 47874 w 416968"/>
              <a:gd name="connsiteY2" fmla="*/ 897731 h 897731"/>
              <a:gd name="connsiteX3" fmla="*/ 269330 w 416968"/>
              <a:gd name="connsiteY3" fmla="*/ 897731 h 897731"/>
              <a:gd name="connsiteX4" fmla="*/ 416968 w 416968"/>
              <a:gd name="connsiteY4" fmla="*/ 0 h 897731"/>
              <a:gd name="connsiteX0" fmla="*/ 416968 w 416968"/>
              <a:gd name="connsiteY0" fmla="*/ 0 h 897731"/>
              <a:gd name="connsiteX1" fmla="*/ 0 w 416968"/>
              <a:gd name="connsiteY1" fmla="*/ 2394 h 897731"/>
              <a:gd name="connsiteX2" fmla="*/ 0 w 416968"/>
              <a:gd name="connsiteY2" fmla="*/ 895337 h 897731"/>
              <a:gd name="connsiteX3" fmla="*/ 269330 w 416968"/>
              <a:gd name="connsiteY3" fmla="*/ 897731 h 897731"/>
              <a:gd name="connsiteX4" fmla="*/ 416968 w 416968"/>
              <a:gd name="connsiteY4" fmla="*/ 0 h 897731"/>
              <a:gd name="connsiteX0" fmla="*/ 416968 w 416968"/>
              <a:gd name="connsiteY0" fmla="*/ 0 h 898928"/>
              <a:gd name="connsiteX1" fmla="*/ 0 w 416968"/>
              <a:gd name="connsiteY1" fmla="*/ 2394 h 898928"/>
              <a:gd name="connsiteX2" fmla="*/ 1196 w 416968"/>
              <a:gd name="connsiteY2" fmla="*/ 898928 h 898928"/>
              <a:gd name="connsiteX3" fmla="*/ 269330 w 416968"/>
              <a:gd name="connsiteY3" fmla="*/ 897731 h 898928"/>
              <a:gd name="connsiteX4" fmla="*/ 416968 w 416968"/>
              <a:gd name="connsiteY4" fmla="*/ 0 h 898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968" h="898928">
                <a:moveTo>
                  <a:pt x="416968" y="0"/>
                </a:moveTo>
                <a:lnTo>
                  <a:pt x="0" y="2394"/>
                </a:lnTo>
                <a:cubicBezTo>
                  <a:pt x="399" y="301239"/>
                  <a:pt x="797" y="600083"/>
                  <a:pt x="1196" y="898928"/>
                </a:cubicBezTo>
                <a:lnTo>
                  <a:pt x="269330" y="897731"/>
                </a:lnTo>
                <a:lnTo>
                  <a:pt x="416968" y="0"/>
                </a:lnTo>
                <a:close/>
              </a:path>
            </a:pathLst>
          </a:custGeom>
          <a:solidFill>
            <a:schemeClr val="bg2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79285" tIns="143428" rIns="179285" bIns="143428" numCol="1" rtlCol="0" anchor="t" anchorCtr="0" compatLnSpc="1">
            <a:prstTxWarp prst="textNoShape">
              <a:avLst/>
            </a:prstTxWarp>
          </a:bodyPr>
          <a:lstStyle/>
          <a:p>
            <a:pPr algn="ctr" defTabSz="914102" fontAlgn="base">
              <a:spcBef>
                <a:spcPct val="0"/>
              </a:spcBef>
              <a:spcAft>
                <a:spcPct val="0"/>
              </a:spcAft>
            </a:pPr>
            <a:endParaRPr lang="en-US" sz="1961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71820" y="6365483"/>
            <a:ext cx="703096" cy="365448"/>
          </a:xfrm>
          <a:prstGeom prst="rect">
            <a:avLst/>
          </a:prstGeom>
          <a:noFill/>
        </p:spPr>
        <p:txBody>
          <a:bodyPr wrap="square" lIns="179285" tIns="143428" rIns="179285" bIns="143428" rtlCol="0">
            <a:noAutofit/>
          </a:bodyPr>
          <a:lstStyle/>
          <a:p>
            <a:pPr algn="ctr" defTabSz="914055">
              <a:lnSpc>
                <a:spcPct val="90000"/>
              </a:lnSpc>
            </a:pPr>
            <a:fld id="{20FF6184-6F1E-40C7-8AD7-EB34EBF7E156}" type="slidenum">
              <a:rPr lang="en-US" sz="1372">
                <a:solidFill>
                  <a:srgbClr val="FFFFFF"/>
                </a:solidFill>
                <a:cs typeface="Arial" panose="020B0604020202020204" pitchFamily="34" charset="0"/>
              </a:rPr>
              <a:pPr algn="ctr" defTabSz="914055">
                <a:lnSpc>
                  <a:spcPct val="90000"/>
                </a:lnSpc>
              </a:pPr>
              <a:t>‹#›</a:t>
            </a:fld>
            <a:endParaRPr lang="en-US" sz="1372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pic>
        <p:nvPicPr>
          <p:cNvPr id="29" name="Picture 2" descr="\\psf\Home\Desktop\02_Templates\Pega Logo\Pega Logo CMYK.pn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1707" y="6450770"/>
            <a:ext cx="651202" cy="309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258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2" r:id="rId17"/>
    <p:sldLayoutId id="2147483753" r:id="rId18"/>
    <p:sldLayoutId id="2147483754" r:id="rId19"/>
    <p:sldLayoutId id="2147483755" r:id="rId20"/>
    <p:sldLayoutId id="2147483756" r:id="rId21"/>
    <p:sldLayoutId id="2147483757" r:id="rId22"/>
    <p:sldLayoutId id="2147483758" r:id="rId23"/>
    <p:sldLayoutId id="2147483759" r:id="rId24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055" rtl="0" eaLnBrk="1" latinLnBrk="0" hangingPunct="1">
        <a:lnSpc>
          <a:spcPct val="80000"/>
        </a:lnSpc>
        <a:spcBef>
          <a:spcPct val="0"/>
        </a:spcBef>
        <a:buNone/>
        <a:defRPr lang="en-US" sz="3529" b="1" i="0" kern="1200" cap="none" spc="0" baseline="0" dirty="0" smtClean="0">
          <a:ln w="3175">
            <a:noFill/>
          </a:ln>
          <a:solidFill>
            <a:schemeClr val="tx1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1pPr>
    </p:titleStyle>
    <p:bodyStyle>
      <a:lvl1pPr marL="108922" marR="0" indent="-108922" algn="l" defTabSz="914055" rtl="0" eaLnBrk="1" fontAlgn="auto" latinLnBrk="0" hangingPunct="1">
        <a:lnSpc>
          <a:spcPct val="100000"/>
        </a:lnSpc>
        <a:spcBef>
          <a:spcPts val="588"/>
        </a:spcBef>
        <a:spcAft>
          <a:spcPts val="0"/>
        </a:spcAft>
        <a:buClr>
          <a:schemeClr val="bg2"/>
        </a:buClr>
        <a:buSzPct val="90000"/>
        <a:buFont typeface="Wingdings" panose="05000000000000000000" pitchFamily="2" charset="2"/>
        <a:buChar char="§"/>
        <a:tabLst/>
        <a:defRPr lang="en-US" sz="2745" kern="1200" spc="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49880" marR="0" indent="-336145" algn="l" defTabSz="914055" rtl="0" eaLnBrk="1" fontAlgn="auto" latinLnBrk="0" hangingPunct="1">
        <a:lnSpc>
          <a:spcPct val="100000"/>
        </a:lnSpc>
        <a:spcBef>
          <a:spcPts val="588"/>
        </a:spcBef>
        <a:spcAft>
          <a:spcPts val="0"/>
        </a:spcAft>
        <a:buClr>
          <a:schemeClr val="bg2"/>
        </a:buClr>
        <a:buSzPct val="90000"/>
        <a:buFont typeface="Wingdings" panose="05000000000000000000" pitchFamily="2" charset="2"/>
        <a:buChar char="§"/>
        <a:tabLst/>
        <a:defRPr lang="en-US" sz="2353" kern="1200" spc="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63615" marR="0" indent="-336145" algn="l" defTabSz="914055" rtl="0" eaLnBrk="1" fontAlgn="auto" latinLnBrk="0" hangingPunct="1">
        <a:lnSpc>
          <a:spcPct val="100000"/>
        </a:lnSpc>
        <a:spcBef>
          <a:spcPts val="588"/>
        </a:spcBef>
        <a:spcAft>
          <a:spcPts val="0"/>
        </a:spcAft>
        <a:buClr>
          <a:schemeClr val="bg2"/>
        </a:buClr>
        <a:buSzPct val="90000"/>
        <a:buFont typeface="Wingdings" panose="05000000000000000000" pitchFamily="2" charset="2"/>
        <a:buChar char="§"/>
        <a:tabLst/>
        <a:defRPr lang="en-US" sz="2353" kern="1200" spc="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66146" marR="0" indent="-280121" algn="l" defTabSz="914055" rtl="0" eaLnBrk="1" fontAlgn="auto" latinLnBrk="0" hangingPunct="1">
        <a:lnSpc>
          <a:spcPct val="100000"/>
        </a:lnSpc>
        <a:spcBef>
          <a:spcPts val="588"/>
        </a:spcBef>
        <a:spcAft>
          <a:spcPts val="0"/>
        </a:spcAft>
        <a:buClr>
          <a:schemeClr val="bg2"/>
        </a:buClr>
        <a:buSzPct val="90000"/>
        <a:buFont typeface="Wingdings" panose="05000000000000000000" pitchFamily="2" charset="2"/>
        <a:buChar char="§"/>
        <a:tabLst/>
        <a:defRPr lang="en-US" sz="1568" kern="1200" spc="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624700" marR="0" indent="-280121" algn="l" defTabSz="914055" rtl="0" eaLnBrk="1" fontAlgn="auto" latinLnBrk="0" hangingPunct="1">
        <a:lnSpc>
          <a:spcPct val="100000"/>
        </a:lnSpc>
        <a:spcBef>
          <a:spcPts val="588"/>
        </a:spcBef>
        <a:spcAft>
          <a:spcPts val="0"/>
        </a:spcAft>
        <a:buClr>
          <a:schemeClr val="bg2"/>
        </a:buClr>
        <a:buSzPct val="90000"/>
        <a:buFont typeface="Wingdings" panose="05000000000000000000" pitchFamily="2" charset="2"/>
        <a:buChar char="§"/>
        <a:tabLst/>
        <a:defRPr lang="en-US" sz="1961" kern="1200" spc="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3653" indent="-228515" algn="l" defTabSz="914055" rtl="0" eaLnBrk="1" latinLnBrk="0" hangingPunct="1">
        <a:spcBef>
          <a:spcPct val="20000"/>
        </a:spcBef>
        <a:buFont typeface="Arial" pitchFamily="34" charset="0"/>
        <a:buChar char="•"/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970682" indent="-228515" algn="l" defTabSz="914055" rtl="0" eaLnBrk="1" latinLnBrk="0" hangingPunct="1">
        <a:spcBef>
          <a:spcPct val="20000"/>
        </a:spcBef>
        <a:buFont typeface="Arial" pitchFamily="34" charset="0"/>
        <a:buChar char="•"/>
        <a:defRPr sz="1863" kern="1200">
          <a:solidFill>
            <a:schemeClr val="tx1"/>
          </a:solidFill>
          <a:latin typeface="+mn-lt"/>
          <a:ea typeface="+mn-ea"/>
          <a:cs typeface="+mn-cs"/>
        </a:defRPr>
      </a:lvl7pPr>
      <a:lvl8pPr marL="3427708" indent="-228515" algn="l" defTabSz="914055" rtl="0" eaLnBrk="1" latinLnBrk="0" hangingPunct="1">
        <a:spcBef>
          <a:spcPct val="20000"/>
        </a:spcBef>
        <a:buFont typeface="Arial" pitchFamily="34" charset="0"/>
        <a:buChar char="•"/>
        <a:defRPr sz="1568" kern="1200">
          <a:solidFill>
            <a:schemeClr val="tx1"/>
          </a:solidFill>
          <a:latin typeface="+mn-lt"/>
          <a:ea typeface="+mn-ea"/>
          <a:cs typeface="+mn-cs"/>
        </a:defRPr>
      </a:lvl8pPr>
      <a:lvl9pPr marL="3884739" indent="-228515" algn="l" defTabSz="914055" rtl="0" eaLnBrk="1" latinLnBrk="0" hangingPunct="1">
        <a:spcBef>
          <a:spcPct val="20000"/>
        </a:spcBef>
        <a:buFont typeface="Arial" pitchFamily="34" charset="0"/>
        <a:buChar char="•"/>
        <a:defRPr sz="18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5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57028" algn="l" defTabSz="91405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914055" algn="l" defTabSz="91405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085" algn="l" defTabSz="91405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112" algn="l" defTabSz="91405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85140" algn="l" defTabSz="91405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742166" algn="l" defTabSz="91405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199194" algn="l" defTabSz="91405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656223" algn="l" defTabSz="91405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orient="horz" pos="763">
          <p15:clr>
            <a:srgbClr val="A4A3A4"/>
          </p15:clr>
        </p15:guide>
        <p15:guide id="4" orient="horz" pos="1339">
          <p15:clr>
            <a:srgbClr val="A4A3A4"/>
          </p15:clr>
        </p15:guide>
        <p15:guide id="5" orient="horz" pos="1915">
          <p15:clr>
            <a:srgbClr val="A4A3A4"/>
          </p15:clr>
        </p15:guide>
        <p15:guide id="6" orient="horz" pos="2491">
          <p15:clr>
            <a:srgbClr val="A4A3A4"/>
          </p15:clr>
        </p15:guide>
        <p15:guide id="7" orient="horz" pos="3067">
          <p15:clr>
            <a:srgbClr val="A4A3A4"/>
          </p15:clr>
        </p15:guide>
        <p15:guide id="8" orient="horz" pos="3643">
          <p15:clr>
            <a:srgbClr val="A4A3A4"/>
          </p15:clr>
        </p15:guide>
        <p15:guide id="9" orient="horz" pos="4219">
          <p15:clr>
            <a:srgbClr val="5ACBF0"/>
          </p15:clr>
        </p15:guide>
        <p15:guide id="10" pos="749">
          <p15:clr>
            <a:srgbClr val="A4A3A4"/>
          </p15:clr>
        </p15:guide>
        <p15:guide id="11" pos="1325">
          <p15:clr>
            <a:srgbClr val="A4A3A4"/>
          </p15:clr>
        </p15:guide>
        <p15:guide id="12" pos="1901">
          <p15:clr>
            <a:srgbClr val="A4A3A4"/>
          </p15:clr>
        </p15:guide>
        <p15:guide id="13" pos="2477">
          <p15:clr>
            <a:srgbClr val="A4A3A4"/>
          </p15:clr>
        </p15:guide>
        <p15:guide id="14" pos="3053">
          <p15:clr>
            <a:srgbClr val="A4A3A4"/>
          </p15:clr>
        </p15:guide>
        <p15:guide id="15" pos="3629">
          <p15:clr>
            <a:srgbClr val="A4A3A4"/>
          </p15:clr>
        </p15:guide>
        <p15:guide id="16" pos="4205">
          <p15:clr>
            <a:srgbClr val="A4A3A4"/>
          </p15:clr>
        </p15:guide>
        <p15:guide id="17" pos="4781">
          <p15:clr>
            <a:srgbClr val="A4A3A4"/>
          </p15:clr>
        </p15:guide>
        <p15:guide id="18" pos="5357">
          <p15:clr>
            <a:srgbClr val="A4A3A4"/>
          </p15:clr>
        </p15:guide>
        <p15:guide id="19" pos="5933">
          <p15:clr>
            <a:srgbClr val="A4A3A4"/>
          </p15:clr>
        </p15:guide>
        <p15:guide id="20" pos="6509">
          <p15:clr>
            <a:srgbClr val="A4A3A4"/>
          </p15:clr>
        </p15:guide>
        <p15:guide id="21" pos="7085">
          <p15:clr>
            <a:srgbClr val="A4A3A4"/>
          </p15:clr>
        </p15:guide>
        <p15:guide id="22" pos="766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671" y="211551"/>
            <a:ext cx="11387456" cy="615463"/>
          </a:xfrm>
        </p:spPr>
        <p:txBody>
          <a:bodyPr/>
          <a:lstStyle/>
          <a:p>
            <a:r>
              <a:rPr lang="en-US" dirty="0" smtClean="0"/>
              <a:t>Definition </a:t>
            </a:r>
            <a:r>
              <a:rPr lang="en-US" dirty="0"/>
              <a:t>of Done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= ready </a:t>
            </a:r>
            <a:r>
              <a:rPr lang="en-US" dirty="0"/>
              <a:t>for PO acceptance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05666" y="1246639"/>
            <a:ext cx="11392065" cy="5168524"/>
          </a:xfrm>
        </p:spPr>
        <p:txBody>
          <a:bodyPr/>
          <a:lstStyle/>
          <a:p>
            <a:r>
              <a:rPr lang="en-US" dirty="0"/>
              <a:t>The exit criteria, or a governing</a:t>
            </a:r>
            <a:br>
              <a:rPr lang="en-US" dirty="0"/>
            </a:br>
            <a:r>
              <a:rPr lang="en-US" dirty="0"/>
              <a:t>agreement that guides all development activities</a:t>
            </a:r>
          </a:p>
          <a:p>
            <a:r>
              <a:rPr lang="en-US" dirty="0"/>
              <a:t>Defines potentially implementable functionality, so </a:t>
            </a:r>
            <a:br>
              <a:rPr lang="en-US" dirty="0"/>
            </a:br>
            <a:r>
              <a:rPr lang="en-US" i="1" dirty="0"/>
              <a:t>must include </a:t>
            </a:r>
            <a:r>
              <a:rPr lang="en-US" i="1" dirty="0" smtClean="0"/>
              <a:t>QA testing</a:t>
            </a:r>
            <a:endParaRPr lang="en-US" i="1" dirty="0"/>
          </a:p>
          <a:p>
            <a:r>
              <a:rPr lang="en-US" dirty="0"/>
              <a:t>Defined by each team; may vary among teams</a:t>
            </a:r>
          </a:p>
          <a:p>
            <a:r>
              <a:rPr lang="en-US" dirty="0"/>
              <a:t>May also differ from one sprint to another depending </a:t>
            </a:r>
            <a:br>
              <a:rPr lang="en-US" dirty="0"/>
            </a:br>
            <a:r>
              <a:rPr lang="en-US" dirty="0"/>
              <a:t>on the type and scope of the sprint</a:t>
            </a:r>
          </a:p>
          <a:p>
            <a:r>
              <a:rPr lang="en-US" dirty="0"/>
              <a:t>Can have different DoDs for user stories, tasks, and </a:t>
            </a:r>
            <a:br>
              <a:rPr lang="en-US" dirty="0"/>
            </a:br>
            <a:r>
              <a:rPr lang="en-US" dirty="0"/>
              <a:t>releases</a:t>
            </a:r>
          </a:p>
          <a:p>
            <a:pPr lvl="1"/>
            <a:r>
              <a:rPr lang="en-US" dirty="0"/>
              <a:t>While acceptance criteria applies to a single story, DoD applies </a:t>
            </a:r>
            <a:br>
              <a:rPr lang="en-US" dirty="0"/>
            </a:br>
            <a:r>
              <a:rPr lang="en-US" dirty="0"/>
              <a:t>to the entire </a:t>
            </a:r>
            <a:r>
              <a:rPr lang="en-US" dirty="0" smtClean="0"/>
              <a:t>sprint or </a:t>
            </a:r>
            <a:r>
              <a:rPr lang="en-US" dirty="0"/>
              <a:t>release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1"/>
          <a:stretch/>
        </p:blipFill>
        <p:spPr bwMode="auto">
          <a:xfrm>
            <a:off x="10069285" y="780493"/>
            <a:ext cx="1607365" cy="536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15841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671" y="211551"/>
            <a:ext cx="11387456" cy="615463"/>
          </a:xfrm>
        </p:spPr>
        <p:txBody>
          <a:bodyPr/>
          <a:lstStyle/>
          <a:p>
            <a:r>
              <a:rPr lang="en-US" dirty="0" smtClean="0"/>
              <a:t>Definition </a:t>
            </a:r>
            <a:r>
              <a:rPr lang="en-US" dirty="0"/>
              <a:t>of Done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 smtClean="0"/>
              <a:t>EXamples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691253"/>
              </p:ext>
            </p:extLst>
          </p:nvPr>
        </p:nvGraphicFramePr>
        <p:xfrm>
          <a:off x="502049" y="1360944"/>
          <a:ext cx="11284076" cy="5190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42038"/>
                <a:gridCol w="5642038"/>
              </a:tblGrid>
              <a:tr h="358570">
                <a:tc>
                  <a:txBody>
                    <a:bodyPr/>
                    <a:lstStyle/>
                    <a:p>
                      <a:pPr marL="0" marR="0" indent="0" algn="ctr" defTabSz="9324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User Story (during</a:t>
                      </a:r>
                      <a:r>
                        <a:rPr lang="en-US" sz="1800" baseline="0" dirty="0" smtClean="0"/>
                        <a:t> sprint</a:t>
                      </a:r>
                      <a:r>
                        <a:rPr lang="en-US" sz="1800" dirty="0" smtClean="0"/>
                        <a:t>)</a:t>
                      </a:r>
                    </a:p>
                  </a:txBody>
                  <a:tcPr marL="89642" marR="89642" marT="44821" marB="448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Release</a:t>
                      </a:r>
                      <a:endParaRPr lang="en-US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642" marR="89642" marT="44821" marB="44821" anchor="ctr"/>
                </a:tc>
              </a:tr>
              <a:tr h="627497">
                <a:tc>
                  <a:txBody>
                    <a:bodyPr/>
                    <a:lstStyle/>
                    <a:p>
                      <a:pPr lvl="0"/>
                      <a:r>
                        <a:rPr lang="en-US" sz="1800" dirty="0" smtClean="0"/>
                        <a:t>Unit-</a:t>
                      </a:r>
                      <a:r>
                        <a:rPr lang="en-US" sz="1800" baseline="0" dirty="0" smtClean="0"/>
                        <a:t> and regression-tested when applicable, and tests pass </a:t>
                      </a:r>
                      <a:endParaRPr lang="en-US" sz="1800" dirty="0" smtClean="0"/>
                    </a:p>
                  </a:txBody>
                  <a:tcPr marL="89642" marR="89642" marT="44821" marB="44821"/>
                </a:tc>
                <a:tc>
                  <a:txBody>
                    <a:bodyPr/>
                    <a:lstStyle/>
                    <a:p>
                      <a:pPr marL="0" lvl="0" algn="l" defTabSz="914055" rtl="0" eaLnBrk="1" latinLnBrk="0" hangingPunct="1"/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 code for release deployed to production</a:t>
                      </a:r>
                    </a:p>
                  </a:txBody>
                  <a:tcPr marL="89642" marR="89642" marT="44821" marB="44821"/>
                </a:tc>
              </a:tr>
              <a:tr h="627497">
                <a:tc>
                  <a:txBody>
                    <a:bodyPr/>
                    <a:lstStyle/>
                    <a:p>
                      <a:pPr marL="0" marR="0" lvl="0" indent="0" algn="l" defTabSz="9324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Test scripts executed; no blockers or critical defects exist</a:t>
                      </a:r>
                    </a:p>
                  </a:txBody>
                  <a:tcPr marL="89642" marR="89642" marT="44821" marB="44821"/>
                </a:tc>
                <a:tc>
                  <a:txBody>
                    <a:bodyPr/>
                    <a:lstStyle/>
                    <a:p>
                      <a:pPr marL="0" marR="0" lvl="0" indent="0" algn="l" defTabSz="9140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Smoke tests passed</a:t>
                      </a:r>
                    </a:p>
                  </a:txBody>
                  <a:tcPr marL="89642" marR="89642" marT="44821" marB="44821"/>
                </a:tc>
              </a:tr>
              <a:tr h="358570">
                <a:tc>
                  <a:txBody>
                    <a:bodyPr/>
                    <a:lstStyle/>
                    <a:p>
                      <a:pPr marL="0" marR="0" lvl="0" indent="0" algn="l" defTabSz="9324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Code is peer-reviewed </a:t>
                      </a:r>
                    </a:p>
                  </a:txBody>
                  <a:tcPr marL="89642" marR="89642" marT="44821" marB="44821"/>
                </a:tc>
                <a:tc>
                  <a:txBody>
                    <a:bodyPr/>
                    <a:lstStyle/>
                    <a:p>
                      <a:pPr marL="0" marR="0" lvl="0" indent="0" algn="l" defTabSz="9140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Product Owner has accepted release contents</a:t>
                      </a:r>
                    </a:p>
                  </a:txBody>
                  <a:tcPr marL="89642" marR="89642" marT="44821" marB="44821"/>
                </a:tc>
              </a:tr>
              <a:tr h="358570">
                <a:tc>
                  <a:txBody>
                    <a:bodyPr/>
                    <a:lstStyle/>
                    <a:p>
                      <a:pPr marL="0" marR="0" lvl="0" indent="0" algn="l" defTabSz="9324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All rules are documented</a:t>
                      </a:r>
                      <a:r>
                        <a:rPr lang="en-US" sz="1800" baseline="0" dirty="0" smtClean="0"/>
                        <a:t> </a:t>
                      </a:r>
                      <a:endParaRPr lang="en-US" sz="1800" dirty="0" smtClean="0"/>
                    </a:p>
                  </a:txBody>
                  <a:tcPr marL="89642" marR="89642" marT="44821" marB="44821"/>
                </a:tc>
                <a:tc>
                  <a:txBody>
                    <a:bodyPr/>
                    <a:lstStyle/>
                    <a:p>
                      <a:pPr marL="0" marR="0" lvl="0" indent="0" algn="l" defTabSz="9140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Release notes updated</a:t>
                      </a:r>
                    </a:p>
                  </a:txBody>
                  <a:tcPr marL="89642" marR="89642" marT="44821" marB="44821"/>
                </a:tc>
              </a:tr>
              <a:tr h="627497">
                <a:tc>
                  <a:txBody>
                    <a:bodyPr/>
                    <a:lstStyle/>
                    <a:p>
                      <a:pPr marL="0" marR="0" lvl="0" indent="0" algn="l" defTabSz="9324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Specifications are attached to rules and are marked as complete</a:t>
                      </a:r>
                      <a:endParaRPr lang="en-US" sz="1800" dirty="0" smtClean="0"/>
                    </a:p>
                  </a:txBody>
                  <a:tcPr marL="89642" marR="89642" marT="44821" marB="44821"/>
                </a:tc>
                <a:tc>
                  <a:txBody>
                    <a:bodyPr/>
                    <a:lstStyle/>
                    <a:p>
                      <a:pPr marL="0" marR="0" lvl="0" indent="0" algn="l" defTabSz="9140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End to end, or global, validation performed to ensure rules can coexist in production</a:t>
                      </a:r>
                    </a:p>
                  </a:txBody>
                  <a:tcPr marL="89642" marR="89642" marT="44821" marB="44821"/>
                </a:tc>
              </a:tr>
              <a:tr h="358570">
                <a:tc>
                  <a:txBody>
                    <a:bodyPr/>
                    <a:lstStyle/>
                    <a:p>
                      <a:pPr marL="0" marR="0" lvl="0" indent="0" algn="l" defTabSz="9324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Rule is checked into release ruleset</a:t>
                      </a:r>
                    </a:p>
                  </a:txBody>
                  <a:tcPr marL="89642" marR="89642" marT="44821" marB="44821"/>
                </a:tc>
                <a:tc>
                  <a:txBody>
                    <a:bodyPr/>
                    <a:lstStyle/>
                    <a:p>
                      <a:pPr marL="0" marR="0" lvl="0" indent="0" algn="l" defTabSz="9140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End-user documentation written and reviewed</a:t>
                      </a:r>
                    </a:p>
                  </a:txBody>
                  <a:tcPr marL="89642" marR="89642" marT="44821" marB="44821"/>
                </a:tc>
              </a:tr>
              <a:tr h="358570">
                <a:tc>
                  <a:txBody>
                    <a:bodyPr/>
                    <a:lstStyle/>
                    <a:p>
                      <a:pPr marL="0" marR="0" lvl="0" indent="0" algn="l" defTabSz="9324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Technical documentation updated if appropriate</a:t>
                      </a:r>
                      <a:endParaRPr lang="en-US" sz="1800" dirty="0" smtClean="0"/>
                    </a:p>
                  </a:txBody>
                  <a:tcPr marL="89642" marR="89642" marT="44821" marB="44821"/>
                </a:tc>
                <a:tc>
                  <a:txBody>
                    <a:bodyPr/>
                    <a:lstStyle/>
                    <a:p>
                      <a:pPr marL="0" marR="0" lvl="0" indent="0" algn="l" defTabSz="9140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Technical documentation updated if appropriate</a:t>
                      </a:r>
                    </a:p>
                  </a:txBody>
                  <a:tcPr marL="89642" marR="89642" marT="44821" marB="44821"/>
                </a:tc>
              </a:tr>
              <a:tr h="358570">
                <a:tc>
                  <a:txBody>
                    <a:bodyPr/>
                    <a:lstStyle/>
                    <a:p>
                      <a:pPr marL="0" marR="0" lvl="0" indent="0" algn="l" defTabSz="9324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Product rule updated when applicable</a:t>
                      </a:r>
                      <a:endParaRPr lang="en-US" sz="1800" dirty="0" smtClean="0"/>
                    </a:p>
                  </a:txBody>
                  <a:tcPr marL="89642" marR="89642" marT="44821" marB="4482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89642" marR="89642" marT="44821" marB="44821"/>
                </a:tc>
              </a:tr>
              <a:tr h="358570">
                <a:tc>
                  <a:txBody>
                    <a:bodyPr/>
                    <a:lstStyle/>
                    <a:p>
                      <a:pPr marL="0" marR="0" lvl="0" indent="0" algn="l" defTabSz="9324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No</a:t>
                      </a:r>
                      <a:r>
                        <a:rPr lang="en-US" sz="1800" baseline="0" dirty="0" smtClean="0"/>
                        <a:t> unjustified</a:t>
                      </a:r>
                      <a:r>
                        <a:rPr lang="en-US" sz="1800" dirty="0" smtClean="0"/>
                        <a:t> warnings</a:t>
                      </a:r>
                    </a:p>
                  </a:txBody>
                  <a:tcPr marL="89642" marR="89642" marT="44821" marB="4482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89642" marR="89642" marT="44821" marB="44821"/>
                </a:tc>
              </a:tr>
              <a:tr h="358570">
                <a:tc>
                  <a:txBody>
                    <a:bodyPr/>
                    <a:lstStyle/>
                    <a:p>
                      <a:pPr marL="0" marR="0" lvl="0" indent="0" algn="l" defTabSz="9324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Design review performed</a:t>
                      </a:r>
                    </a:p>
                  </a:txBody>
                  <a:tcPr marL="89642" marR="89642" marT="44821" marB="4482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89642" marR="89642" marT="44821" marB="44821"/>
                </a:tc>
              </a:tr>
              <a:tr h="358570">
                <a:tc>
                  <a:txBody>
                    <a:bodyPr/>
                    <a:lstStyle/>
                    <a:p>
                      <a:pPr marL="0" marR="0" lvl="0" indent="0" algn="l" defTabSz="93242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 smtClean="0"/>
                    </a:p>
                  </a:txBody>
                  <a:tcPr marL="89642" marR="89642" marT="44821" marB="44821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89642" marR="89642" marT="44821" marB="44821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40858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ga_New_Strategy_Presentation_v04">
  <a:themeElements>
    <a:clrScheme name="Custom 1">
      <a:dk1>
        <a:srgbClr val="000000"/>
      </a:dk1>
      <a:lt1>
        <a:srgbClr val="FFFFFF"/>
      </a:lt1>
      <a:dk2>
        <a:srgbClr val="4B4B4B"/>
      </a:dk2>
      <a:lt2>
        <a:srgbClr val="00AEEF"/>
      </a:lt2>
      <a:accent1>
        <a:srgbClr val="00AEEF"/>
      </a:accent1>
      <a:accent2>
        <a:srgbClr val="4B4B4B"/>
      </a:accent2>
      <a:accent3>
        <a:srgbClr val="FDBC16"/>
      </a:accent3>
      <a:accent4>
        <a:srgbClr val="72BF44"/>
      </a:accent4>
      <a:accent5>
        <a:srgbClr val="A767AA"/>
      </a:accent5>
      <a:accent6>
        <a:srgbClr val="EF4136"/>
      </a:accent6>
      <a:hlink>
        <a:srgbClr val="00AEEF"/>
      </a:hlink>
      <a:folHlink>
        <a:srgbClr val="4B4B4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182880" tIns="146304" rIns="182880" bIns="146304" numCol="1" rtlCol="0" anchor="t" anchorCtr="0" compatLnSpc="1">
        <a:prstTxWarp prst="textNoShape">
          <a:avLst/>
        </a:prstTxWarp>
      </a:bodyPr>
      <a:lstStyle>
        <a:defPPr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0">
                  <a:schemeClr val="bg1"/>
                </a:gs>
                <a:gs pos="100000">
                  <a:schemeClr val="bg1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noAutofit/>
      </a:bodyPr>
      <a:lstStyle>
        <a:defPPr>
          <a:lnSpc>
            <a:spcPct val="90000"/>
          </a:lnSpc>
          <a:defRPr sz="2400" dirty="0" smtClean="0">
            <a:gradFill>
              <a:gsLst>
                <a:gs pos="1250">
                  <a:schemeClr val="tx1"/>
                </a:gs>
                <a:gs pos="99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ega Corporate Template 2014" id="{B1B088DE-381B-4DDE-AB18-65E31B818A54}" vid="{2D7E520B-5FB7-4405-B5EA-A317366F589F}"/>
    </a:ext>
  </a:extLst>
</a:theme>
</file>

<file path=ppt/theme/theme2.xml><?xml version="1.0" encoding="utf-8"?>
<a:theme xmlns:a="http://schemas.openxmlformats.org/drawingml/2006/main" name="1_Pega_New_Strategy_Presentation_v04">
  <a:themeElements>
    <a:clrScheme name="Custom 1">
      <a:dk1>
        <a:srgbClr val="000000"/>
      </a:dk1>
      <a:lt1>
        <a:srgbClr val="FFFFFF"/>
      </a:lt1>
      <a:dk2>
        <a:srgbClr val="4B4B4B"/>
      </a:dk2>
      <a:lt2>
        <a:srgbClr val="00AEEF"/>
      </a:lt2>
      <a:accent1>
        <a:srgbClr val="00AEEF"/>
      </a:accent1>
      <a:accent2>
        <a:srgbClr val="4B4B4B"/>
      </a:accent2>
      <a:accent3>
        <a:srgbClr val="FDBC16"/>
      </a:accent3>
      <a:accent4>
        <a:srgbClr val="72BF44"/>
      </a:accent4>
      <a:accent5>
        <a:srgbClr val="A767AA"/>
      </a:accent5>
      <a:accent6>
        <a:srgbClr val="EF4136"/>
      </a:accent6>
      <a:hlink>
        <a:srgbClr val="00AEEF"/>
      </a:hlink>
      <a:folHlink>
        <a:srgbClr val="4B4B4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182880" tIns="146304" rIns="182880" bIns="146304" numCol="1" rtlCol="0" anchor="t" anchorCtr="0" compatLnSpc="1">
        <a:prstTxWarp prst="textNoShape">
          <a:avLst/>
        </a:prstTxWarp>
      </a:bodyPr>
      <a:lstStyle>
        <a:defPPr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0">
                  <a:schemeClr val="bg1"/>
                </a:gs>
                <a:gs pos="100000">
                  <a:schemeClr val="bg1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noAutofit/>
      </a:bodyPr>
      <a:lstStyle>
        <a:defPPr>
          <a:lnSpc>
            <a:spcPct val="90000"/>
          </a:lnSpc>
          <a:defRPr sz="2400" dirty="0" smtClean="0">
            <a:gradFill>
              <a:gsLst>
                <a:gs pos="1250">
                  <a:schemeClr val="tx1"/>
                </a:gs>
                <a:gs pos="99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ega Corporate Template 2014" id="{B1B088DE-381B-4DDE-AB18-65E31B818A54}" vid="{2D7E520B-5FB7-4405-B5EA-A317366F589F}"/>
    </a:ext>
  </a:extLst>
</a:theme>
</file>

<file path=ppt/theme/theme3.xml><?xml version="1.0" encoding="utf-8"?>
<a:theme xmlns:a="http://schemas.openxmlformats.org/drawingml/2006/main" name="2_Pega_New_Strategy_Presentation_v04">
  <a:themeElements>
    <a:clrScheme name="Custom 1">
      <a:dk1>
        <a:srgbClr val="000000"/>
      </a:dk1>
      <a:lt1>
        <a:srgbClr val="FFFFFF"/>
      </a:lt1>
      <a:dk2>
        <a:srgbClr val="4B4B4B"/>
      </a:dk2>
      <a:lt2>
        <a:srgbClr val="00AEEF"/>
      </a:lt2>
      <a:accent1>
        <a:srgbClr val="00AEEF"/>
      </a:accent1>
      <a:accent2>
        <a:srgbClr val="4B4B4B"/>
      </a:accent2>
      <a:accent3>
        <a:srgbClr val="FDBC16"/>
      </a:accent3>
      <a:accent4>
        <a:srgbClr val="72BF44"/>
      </a:accent4>
      <a:accent5>
        <a:srgbClr val="A767AA"/>
      </a:accent5>
      <a:accent6>
        <a:srgbClr val="EF4136"/>
      </a:accent6>
      <a:hlink>
        <a:srgbClr val="00AEEF"/>
      </a:hlink>
      <a:folHlink>
        <a:srgbClr val="4B4B4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182880" tIns="146304" rIns="182880" bIns="146304" numCol="1" rtlCol="0" anchor="t" anchorCtr="0" compatLnSpc="1">
        <a:prstTxWarp prst="textNoShape">
          <a:avLst/>
        </a:prstTxWarp>
      </a:bodyPr>
      <a:lstStyle>
        <a:defPPr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0">
                  <a:schemeClr val="bg1"/>
                </a:gs>
                <a:gs pos="100000">
                  <a:schemeClr val="bg1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noAutofit/>
      </a:bodyPr>
      <a:lstStyle>
        <a:defPPr>
          <a:lnSpc>
            <a:spcPct val="90000"/>
          </a:lnSpc>
          <a:defRPr sz="2400" dirty="0" smtClean="0">
            <a:gradFill>
              <a:gsLst>
                <a:gs pos="1250">
                  <a:schemeClr val="tx1"/>
                </a:gs>
                <a:gs pos="99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ega Corporate Template 2014" id="{B1B088DE-381B-4DDE-AB18-65E31B818A54}" vid="{2D7E520B-5FB7-4405-B5EA-A317366F589F}"/>
    </a:ext>
  </a:extLst>
</a:theme>
</file>

<file path=ppt/theme/theme4.xml><?xml version="1.0" encoding="utf-8"?>
<a:theme xmlns:a="http://schemas.openxmlformats.org/drawingml/2006/main" name="3_Pega_New_Strategy_Presentation_v04">
  <a:themeElements>
    <a:clrScheme name="Custom 1">
      <a:dk1>
        <a:srgbClr val="000000"/>
      </a:dk1>
      <a:lt1>
        <a:srgbClr val="FFFFFF"/>
      </a:lt1>
      <a:dk2>
        <a:srgbClr val="4B4B4B"/>
      </a:dk2>
      <a:lt2>
        <a:srgbClr val="00AEEF"/>
      </a:lt2>
      <a:accent1>
        <a:srgbClr val="00AEEF"/>
      </a:accent1>
      <a:accent2>
        <a:srgbClr val="4B4B4B"/>
      </a:accent2>
      <a:accent3>
        <a:srgbClr val="FDBC16"/>
      </a:accent3>
      <a:accent4>
        <a:srgbClr val="72BF44"/>
      </a:accent4>
      <a:accent5>
        <a:srgbClr val="A767AA"/>
      </a:accent5>
      <a:accent6>
        <a:srgbClr val="EF4136"/>
      </a:accent6>
      <a:hlink>
        <a:srgbClr val="00AEEF"/>
      </a:hlink>
      <a:folHlink>
        <a:srgbClr val="4B4B4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182880" tIns="146304" rIns="182880" bIns="146304" numCol="1" rtlCol="0" anchor="t" anchorCtr="0" compatLnSpc="1">
        <a:prstTxWarp prst="textNoShape">
          <a:avLst/>
        </a:prstTxWarp>
      </a:bodyPr>
      <a:lstStyle>
        <a:defPPr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0">
                  <a:schemeClr val="bg1"/>
                </a:gs>
                <a:gs pos="100000">
                  <a:schemeClr val="bg1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noAutofit/>
      </a:bodyPr>
      <a:lstStyle>
        <a:defPPr>
          <a:lnSpc>
            <a:spcPct val="90000"/>
          </a:lnSpc>
          <a:defRPr sz="2400" dirty="0" smtClean="0">
            <a:gradFill>
              <a:gsLst>
                <a:gs pos="1250">
                  <a:schemeClr val="tx1"/>
                </a:gs>
                <a:gs pos="99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ega Corporate Template 2014" id="{B1B088DE-381B-4DDE-AB18-65E31B818A54}" vid="{2D7E520B-5FB7-4405-B5EA-A317366F589F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182</Words>
  <Application>Microsoft Office PowerPoint</Application>
  <PresentationFormat>Widescreen</PresentationFormat>
  <Paragraphs>37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Arial</vt:lpstr>
      <vt:lpstr>Calibri</vt:lpstr>
      <vt:lpstr>Wingdings</vt:lpstr>
      <vt:lpstr>Wingdings 2</vt:lpstr>
      <vt:lpstr>Wingdings 3</vt:lpstr>
      <vt:lpstr>Pega_New_Strategy_Presentation_v04</vt:lpstr>
      <vt:lpstr>1_Pega_New_Strategy_Presentation_v04</vt:lpstr>
      <vt:lpstr>2_Pega_New_Strategy_Presentation_v04</vt:lpstr>
      <vt:lpstr>3_Pega_New_Strategy_Presentation_v04</vt:lpstr>
      <vt:lpstr>Definition of Done </vt:lpstr>
      <vt:lpstr>Definition of Done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French, Ashlee</dc:creator>
  <cp:lastModifiedBy>Musserian, Lalig</cp:lastModifiedBy>
  <cp:revision>4</cp:revision>
  <dcterms:created xsi:type="dcterms:W3CDTF">2017-05-23T03:47:52Z</dcterms:created>
  <dcterms:modified xsi:type="dcterms:W3CDTF">2017-11-02T18:59:55Z</dcterms:modified>
</cp:coreProperties>
</file>